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ti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352" r:id="rId18"/>
    <p:sldId id="272" r:id="rId19"/>
    <p:sldId id="356" r:id="rId20"/>
    <p:sldId id="316" r:id="rId21"/>
    <p:sldId id="354" r:id="rId22"/>
    <p:sldId id="273" r:id="rId23"/>
    <p:sldId id="357" r:id="rId24"/>
    <p:sldId id="358" r:id="rId25"/>
    <p:sldId id="276" r:id="rId26"/>
    <p:sldId id="277" r:id="rId27"/>
    <p:sldId id="278" r:id="rId28"/>
  </p:sldIdLst>
  <p:sldSz cx="9144000" cy="6858000" type="screen4x3"/>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DB9F34-DA2A-40B6-A641-2D24FF92BB78}" v="6" dt="2022-09-29T02:40:10.1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86237"/>
  </p:normalViewPr>
  <p:slideViewPr>
    <p:cSldViewPr snapToGrid="0">
      <p:cViewPr varScale="1">
        <p:scale>
          <a:sx n="101" d="100"/>
          <a:sy n="101" d="100"/>
        </p:scale>
        <p:origin x="2200" y="19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customXml" Target="../customXml/item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Jijina" userId="bf1197df-861e-46ed-b584-2cf29bb721f8" providerId="ADAL" clId="{8B25D485-ACBC-9340-9114-73C8B4E41DD2}"/>
    <pc:docChg chg="modSld">
      <pc:chgData name="Sam Jijina" userId="bf1197df-861e-46ed-b584-2cf29bb721f8" providerId="ADAL" clId="{8B25D485-ACBC-9340-9114-73C8B4E41DD2}" dt="2022-09-29T21:37:05.061" v="97" actId="1036"/>
      <pc:docMkLst>
        <pc:docMk/>
      </pc:docMkLst>
      <pc:sldChg chg="modSp mod">
        <pc:chgData name="Sam Jijina" userId="bf1197df-861e-46ed-b584-2cf29bb721f8" providerId="ADAL" clId="{8B25D485-ACBC-9340-9114-73C8B4E41DD2}" dt="2022-09-29T21:37:05.061" v="97" actId="1036"/>
        <pc:sldMkLst>
          <pc:docMk/>
          <pc:sldMk cId="1627715181" sldId="354"/>
        </pc:sldMkLst>
        <pc:spChg chg="mod">
          <ac:chgData name="Sam Jijina" userId="bf1197df-861e-46ed-b584-2cf29bb721f8" providerId="ADAL" clId="{8B25D485-ACBC-9340-9114-73C8B4E41DD2}" dt="2022-09-29T21:37:05.061" v="97" actId="1036"/>
          <ac:spMkLst>
            <pc:docMk/>
            <pc:sldMk cId="1627715181" sldId="354"/>
            <ac:spMk id="307" creationId="{00000000-0000-0000-0000-000000000000}"/>
          </ac:spMkLst>
        </pc:spChg>
      </pc:sldChg>
      <pc:sldChg chg="modSp mod">
        <pc:chgData name="Sam Jijina" userId="bf1197df-861e-46ed-b584-2cf29bb721f8" providerId="ADAL" clId="{8B25D485-ACBC-9340-9114-73C8B4E41DD2}" dt="2022-09-29T21:34:25.024" v="19" actId="20577"/>
        <pc:sldMkLst>
          <pc:docMk/>
          <pc:sldMk cId="3036692857" sldId="358"/>
        </pc:sldMkLst>
        <pc:spChg chg="mod">
          <ac:chgData name="Sam Jijina" userId="bf1197df-861e-46ed-b584-2cf29bb721f8" providerId="ADAL" clId="{8B25D485-ACBC-9340-9114-73C8B4E41DD2}" dt="2022-09-29T21:34:25.024" v="19" actId="20577"/>
          <ac:spMkLst>
            <pc:docMk/>
            <pc:sldMk cId="3036692857" sldId="358"/>
            <ac:spMk id="30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9" cy="464820"/>
          </a:xfrm>
          <a:prstGeom prst="rect">
            <a:avLst/>
          </a:prstGeom>
          <a:noFill/>
          <a:ln>
            <a:noFill/>
          </a:ln>
        </p:spPr>
        <p:txBody>
          <a:bodyPr spcFirstLastPara="1" wrap="square" lIns="92425" tIns="46200" rIns="92425" bIns="462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2" y="0"/>
            <a:ext cx="2982119" cy="464820"/>
          </a:xfrm>
          <a:prstGeom prst="rect">
            <a:avLst/>
          </a:prstGeom>
          <a:noFill/>
          <a:ln>
            <a:noFill/>
          </a:ln>
        </p:spPr>
        <p:txBody>
          <a:bodyPr spcFirstLastPara="1" wrap="square" lIns="92425" tIns="46200" rIns="92425" bIns="462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2" y="4415790"/>
            <a:ext cx="5505450" cy="4183380"/>
          </a:xfrm>
          <a:prstGeom prst="rect">
            <a:avLst/>
          </a:prstGeom>
          <a:noFill/>
          <a:ln>
            <a:noFill/>
          </a:ln>
        </p:spPr>
        <p:txBody>
          <a:bodyPr spcFirstLastPara="1" wrap="square" lIns="92425" tIns="46200" rIns="92425" bIns="462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9" cy="464820"/>
          </a:xfrm>
          <a:prstGeom prst="rect">
            <a:avLst/>
          </a:prstGeom>
          <a:noFill/>
          <a:ln>
            <a:noFill/>
          </a:ln>
        </p:spPr>
        <p:txBody>
          <a:bodyPr spcFirstLastPara="1" wrap="square" lIns="92425" tIns="46200" rIns="92425" bIns="462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2" y="8829967"/>
            <a:ext cx="2982119" cy="464820"/>
          </a:xfrm>
          <a:prstGeom prst="rect">
            <a:avLst/>
          </a:prstGeom>
          <a:noFill/>
          <a:ln>
            <a:noFill/>
          </a:ln>
        </p:spPr>
        <p:txBody>
          <a:bodyPr spcFirstLastPara="1" wrap="square" lIns="92425" tIns="46200" rIns="92425" bIns="462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mazon.com/gp/product/B00N3I9GM4/ref=ppx_yo_dt_b_asin_title_o05_s01?ie=UTF8&amp;psc=1"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px4.io/v1.9.0/en/flight_controller/pixhawk3_pro.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ipsfordrones.com/can-drones-fly-in-rai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usinessinsider.com/commercial-uav-market-analysi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faa.gov/data_research/aviation/aerospace_forecasts/media/Unmanned_Aircraft_Systems.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com/remote-sensing-in-agriculture/how-drone-technology-can-be-leveraged-in-agriculture-54b687c6dc45"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blog.jammer-store.com/2012/05/police-of-victoria-australia-will-use-flying-spy-drones/" TargetMode="External"/><Relationship Id="rId4" Type="http://schemas.openxmlformats.org/officeDocument/2006/relationships/hyperlink" Target="https://www.steamboatpilot.com/news/the-sky-is-the-limit-routt-county-invests-in-drone-technology-for-law-enforcement-and-wildfires-as-legal-groups-worry-about-becoming-a-surveillance-society/"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ji.com/matrice-200-seri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support.com/how-to/how-to-use-the-camera-for-a-dji-spark-drone-1176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mazon.com/gp/product/B00N3I9GM4/ref=ppx_yo_dt_b_asin_title_o05_s01?ie=UTF8&amp;psc=1"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px4.io/v1.9.0/en/flight_controller/pixhawk3_pro.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gp/product/B00N3I9GM4/ref=ppx_yo_dt_b_asin_title_o05_s01?ie=UTF8&amp;psc=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p:cNvSpPr txBox="1">
            <a:spLocks noGrp="1"/>
          </p:cNvSpPr>
          <p:nvPr>
            <p:ph type="body" idx="1"/>
          </p:nvPr>
        </p:nvSpPr>
        <p:spPr>
          <a:xfrm>
            <a:off x="688182" y="4415790"/>
            <a:ext cx="5505450" cy="418338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117" name="Google Shape;117;p1:notes"/>
          <p:cNvSpPr txBox="1">
            <a:spLocks noGrp="1"/>
          </p:cNvSpPr>
          <p:nvPr>
            <p:ph type="sldNum" idx="12"/>
          </p:nvPr>
        </p:nvSpPr>
        <p:spPr>
          <a:xfrm>
            <a:off x="3898102" y="8829967"/>
            <a:ext cx="2982119" cy="46482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f474c3c01_0_48: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6f474c3c01_0_48: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r>
              <a:rPr lang="en-US" dirty="0"/>
              <a:t>how we built the drone will be discussed here, </a:t>
            </a:r>
            <a:r>
              <a:rPr lang="en-US" sz="1150" dirty="0">
                <a:solidFill>
                  <a:srgbClr val="1D1C1D"/>
                </a:solidFill>
                <a:highlight>
                  <a:srgbClr val="F8F8F8"/>
                </a:highlight>
                <a:latin typeface="Arial"/>
                <a:ea typeface="Arial"/>
                <a:cs typeface="Arial"/>
                <a:sym typeface="Arial"/>
              </a:rPr>
              <a:t>Why did you made choices for your current drone (HW, SW, Battery)</a:t>
            </a:r>
            <a:endParaRPr sz="1150" dirty="0">
              <a:solidFill>
                <a:srgbClr val="1D1C1D"/>
              </a:solidFill>
              <a:highlight>
                <a:srgbClr val="F8F8F8"/>
              </a:highlight>
              <a:latin typeface="Arial"/>
              <a:ea typeface="Arial"/>
              <a:cs typeface="Arial"/>
              <a:sym typeface="Arial"/>
            </a:endParaRPr>
          </a:p>
          <a:p>
            <a:pPr marL="0" lvl="0" indent="0" algn="l" rtl="0">
              <a:spcBef>
                <a:spcPts val="0"/>
              </a:spcBef>
              <a:spcAft>
                <a:spcPts val="0"/>
              </a:spcAft>
              <a:buNone/>
            </a:pPr>
            <a:r>
              <a:rPr lang="en-US" sz="1100" u="sng" dirty="0">
                <a:solidFill>
                  <a:schemeClr val="hlink"/>
                </a:solidFill>
                <a:latin typeface="Arial"/>
                <a:ea typeface="Arial"/>
                <a:cs typeface="Arial"/>
                <a:sym typeface="Arial"/>
                <a:hlinkClick r:id="rId3"/>
              </a:rPr>
              <a:t>https://www.amazon.com/gp/product/B00N3I9GM4/ref=ppx_yo_dt_b_asin_title_o05_s01?ie=UTF8&amp;psc=1</a:t>
            </a:r>
            <a:endParaRPr sz="1150" dirty="0">
              <a:solidFill>
                <a:srgbClr val="1D1C1D"/>
              </a:solidFill>
              <a:highlight>
                <a:srgbClr val="F8F8F8"/>
              </a:highlight>
              <a:latin typeface="Arial"/>
              <a:ea typeface="Arial"/>
              <a:cs typeface="Arial"/>
              <a:sym typeface="Arial"/>
            </a:endParaRPr>
          </a:p>
          <a:p>
            <a:pPr marL="0" lvl="0" indent="0" algn="l" rtl="0">
              <a:spcBef>
                <a:spcPts val="0"/>
              </a:spcBef>
              <a:spcAft>
                <a:spcPts val="0"/>
              </a:spcAft>
              <a:buNone/>
            </a:pPr>
            <a:r>
              <a:rPr lang="en-US" sz="1100" u="sng" dirty="0">
                <a:solidFill>
                  <a:schemeClr val="hlink"/>
                </a:solidFill>
                <a:latin typeface="Arial"/>
                <a:ea typeface="Arial"/>
                <a:cs typeface="Arial"/>
                <a:sym typeface="Arial"/>
                <a:hlinkClick r:id="rId4"/>
              </a:rPr>
              <a:t>https://docs.px4.io/v1.9.0/en/flight_controller/pixhawk3_pro.html</a:t>
            </a:r>
            <a:endParaRPr sz="1150" dirty="0">
              <a:solidFill>
                <a:srgbClr val="1D1C1D"/>
              </a:solidFill>
              <a:highlight>
                <a:srgbClr val="F8F8F8"/>
              </a:highlight>
              <a:latin typeface="Arial"/>
              <a:ea typeface="Arial"/>
              <a:cs typeface="Arial"/>
              <a:sym typeface="Arial"/>
            </a:endParaRPr>
          </a:p>
          <a:p>
            <a:pPr marL="0" lvl="0" indent="0" algn="l" rtl="0">
              <a:spcBef>
                <a:spcPts val="0"/>
              </a:spcBef>
              <a:spcAft>
                <a:spcPts val="0"/>
              </a:spcAft>
              <a:buNone/>
            </a:pPr>
            <a:endParaRPr lang="en-US" sz="1150" dirty="0">
              <a:solidFill>
                <a:srgbClr val="1D1C1D"/>
              </a:solidFill>
              <a:highlight>
                <a:srgbClr val="F8F8F8"/>
              </a:highlight>
              <a:latin typeface="Arial"/>
              <a:ea typeface="Arial"/>
              <a:cs typeface="Arial"/>
            </a:endParaRPr>
          </a:p>
        </p:txBody>
      </p:sp>
      <p:sp>
        <p:nvSpPr>
          <p:cNvPr id="226" name="Google Shape;226;g6f474c3c01_0_48: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f27666a00_0_6: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6f27666a00_0_6: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lang="en-US" dirty="0">
              <a:solidFill>
                <a:srgbClr val="000000"/>
              </a:solidFill>
              <a:ea typeface="Arial"/>
            </a:endParaRPr>
          </a:p>
        </p:txBody>
      </p:sp>
      <p:sp>
        <p:nvSpPr>
          <p:cNvPr id="247" name="Google Shape;247;g6f27666a00_0_6: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f442f23b3_0_10: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f442f23b3_0_10: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lang="en-US" dirty="0">
              <a:solidFill>
                <a:srgbClr val="000000"/>
              </a:solidFill>
              <a:ea typeface="Arial"/>
            </a:endParaRPr>
          </a:p>
        </p:txBody>
      </p:sp>
      <p:sp>
        <p:nvSpPr>
          <p:cNvPr id="257" name="Google Shape;257;g6f442f23b3_0_10: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fcf00c4c6_1_0: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fcf00c4c6_1_0: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267" name="Google Shape;267;g6fcf00c4c6_1_0: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f474c3c01_0_66: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f474c3c01_0_66: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lang="en-US" dirty="0"/>
          </a:p>
        </p:txBody>
      </p:sp>
      <p:sp>
        <p:nvSpPr>
          <p:cNvPr id="277" name="Google Shape;277;g6f474c3c01_0_66: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drone’s workload in the aforementioned applications, usually is split between capture, compute, and communicate subtasks.</a:t>
            </a:r>
          </a:p>
          <a:p>
            <a:endParaRPr lang="en-US" dirty="0"/>
          </a:p>
          <a:p>
            <a:r>
              <a:rPr lang="en-US" sz="1200" b="0" i="0" kern="1200" dirty="0">
                <a:solidFill>
                  <a:schemeClr val="tx1"/>
                </a:solidFill>
                <a:effectLst/>
                <a:latin typeface="+mn-lt"/>
                <a:ea typeface="+mn-ea"/>
                <a:cs typeface="+mn-cs"/>
              </a:rPr>
              <a:t>There can be many dependencies between those tasks. But for a given workload, neither the capture task nor the compute task is flexible in terms of time needed to completion. However, the communicate task’s time can vary quite significantly and hence careful choice of communication technology is important. The upcoming millimeter wave technology offers great promise in this regard.</a:t>
            </a:r>
            <a:endParaRPr lang="en-US" dirty="0"/>
          </a:p>
        </p:txBody>
      </p:sp>
      <p:sp>
        <p:nvSpPr>
          <p:cNvPr id="4" name="Slide Number Placeholder 3"/>
          <p:cNvSpPr>
            <a:spLocks noGrp="1"/>
          </p:cNvSpPr>
          <p:nvPr>
            <p:ph type="sldNum" sz="quarter" idx="5"/>
          </p:nvPr>
        </p:nvSpPr>
        <p:spPr/>
        <p:txBody>
          <a:bodyPr/>
          <a:lstStyle/>
          <a:p>
            <a:fld id="{9D96A9C6-398A-41B0-A035-E2E5480B30BF}" type="slidenum">
              <a:rPr lang="en-US" smtClean="0"/>
              <a:t>15</a:t>
            </a:fld>
            <a:endParaRPr lang="en-US"/>
          </a:p>
        </p:txBody>
      </p:sp>
    </p:spTree>
    <p:extLst>
      <p:ext uri="{BB962C8B-B14F-4D97-AF65-F5344CB8AC3E}">
        <p14:creationId xmlns:p14="http://schemas.microsoft.com/office/powerpoint/2010/main" val="4275235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f474c3c01_0_8: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f474c3c01_0_8: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https://tipsfordrones.com/can-drones-fly-in-rain/</a:t>
            </a:r>
            <a:endParaRPr/>
          </a:p>
        </p:txBody>
      </p:sp>
      <p:sp>
        <p:nvSpPr>
          <p:cNvPr id="304" name="Google Shape;304;g6f474c3c01_0_8: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6A9C6-398A-41B0-A035-E2E5480B30BF}" type="slidenum">
              <a:rPr lang="en-US" smtClean="0"/>
              <a:t>18</a:t>
            </a:fld>
            <a:endParaRPr lang="en-US"/>
          </a:p>
        </p:txBody>
      </p:sp>
    </p:spTree>
    <p:extLst>
      <p:ext uri="{BB962C8B-B14F-4D97-AF65-F5344CB8AC3E}">
        <p14:creationId xmlns:p14="http://schemas.microsoft.com/office/powerpoint/2010/main" val="2508978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f474c3c01_0_8: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f474c3c01_0_8: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dirty="0"/>
          </a:p>
        </p:txBody>
      </p:sp>
      <p:sp>
        <p:nvSpPr>
          <p:cNvPr id="304" name="Google Shape;304;g6f474c3c01_0_8: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1887422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f420c190a_0_53: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f420c190a_0_53: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lnSpc>
                <a:spcPct val="115000"/>
              </a:lnSpc>
              <a:spcBef>
                <a:spcPts val="0"/>
              </a:spcBef>
              <a:spcAft>
                <a:spcPts val="0"/>
              </a:spcAft>
              <a:buNone/>
            </a:pPr>
            <a:endParaRPr lang="en-US" sz="1150" dirty="0">
              <a:solidFill>
                <a:srgbClr val="1D1C1D"/>
              </a:solidFill>
              <a:highlight>
                <a:srgbClr val="F8F8F8"/>
              </a:highlight>
              <a:latin typeface="Arial"/>
              <a:cs typeface="Arial"/>
            </a:endParaRPr>
          </a:p>
        </p:txBody>
      </p:sp>
      <p:sp>
        <p:nvSpPr>
          <p:cNvPr id="314" name="Google Shape;314;g6f420c190a_0_53: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f00c34d88_0_0: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f00c34d88_0_0: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https://www.businessinsider.com/commercial-uav-market-analysis</a:t>
            </a:r>
            <a:endParaRPr/>
          </a:p>
          <a:p>
            <a:pPr marL="0" lvl="0" indent="0" algn="l" rtl="0">
              <a:spcBef>
                <a:spcPts val="0"/>
              </a:spcBef>
              <a:spcAft>
                <a:spcPts val="0"/>
              </a:spcAft>
              <a:buNone/>
            </a:pPr>
            <a:r>
              <a:rPr lang="en-US" sz="1100" u="sng">
                <a:solidFill>
                  <a:schemeClr val="hlink"/>
                </a:solidFill>
                <a:latin typeface="Arial"/>
                <a:ea typeface="Arial"/>
                <a:cs typeface="Arial"/>
                <a:sym typeface="Arial"/>
                <a:hlinkClick r:id="rId4"/>
              </a:rPr>
              <a:t>https://www.faa.gov/data_research/aviation/aerospace_forecasts/media/Unmanned_Aircraft_Systems.pdf</a:t>
            </a:r>
            <a:endParaRPr/>
          </a:p>
        </p:txBody>
      </p:sp>
      <p:sp>
        <p:nvSpPr>
          <p:cNvPr id="127" name="Google Shape;127;g6f00c34d88_0_0: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f474c3c01_0_8: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f474c3c01_0_8: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dirty="0"/>
          </a:p>
        </p:txBody>
      </p:sp>
      <p:sp>
        <p:nvSpPr>
          <p:cNvPr id="304" name="Google Shape;304;g6f474c3c01_0_8: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1754665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f474c3c01_0_8: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f474c3c01_0_8: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dirty="0"/>
          </a:p>
        </p:txBody>
      </p:sp>
      <p:sp>
        <p:nvSpPr>
          <p:cNvPr id="304" name="Google Shape;304;g6f474c3c01_0_8: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1727302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f442f2565_0_4: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f442f2565_0_4: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341" name="Google Shape;341;g6f442f2565_0_4: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6f442f2565_0_12: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f442f2565_0_12: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349" name="Google Shape;349;g6f442f2565_0_12: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fcf00c4c6_1_11: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fcf00c4c6_1_11: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r>
              <a:rPr lang="en-US"/>
              <a:t>**Fix this </a:t>
            </a:r>
            <a:endParaRPr/>
          </a:p>
        </p:txBody>
      </p:sp>
      <p:sp>
        <p:nvSpPr>
          <p:cNvPr id="354" name="Google Shape;354;g6fcf00c4c6_1_11: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f420c190a_0_18: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f420c190a_0_18: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https://medium.com/remote-sensing-in-agriculture/how-drone-technology-can-be-leveraged-in-agriculture-54b687c6dc45</a:t>
            </a:r>
            <a:endParaRPr/>
          </a:p>
          <a:p>
            <a:pPr marL="0" lvl="0" indent="0" algn="l" rtl="0">
              <a:spcBef>
                <a:spcPts val="0"/>
              </a:spcBef>
              <a:spcAft>
                <a:spcPts val="0"/>
              </a:spcAft>
              <a:buNone/>
            </a:pPr>
            <a:r>
              <a:rPr lang="en-US" sz="1100" u="sng">
                <a:solidFill>
                  <a:schemeClr val="hlink"/>
                </a:solidFill>
                <a:latin typeface="Arial"/>
                <a:ea typeface="Arial"/>
                <a:cs typeface="Arial"/>
                <a:sym typeface="Arial"/>
                <a:hlinkClick r:id="rId4"/>
              </a:rPr>
              <a:t>https://www.steamboatpilot.com/news/the-sky-is-the-limit-routt-county-invests-in-drone-technology-for-law-enforcement-and-wildfires-as-legal-groups-worry-about-becoming-a-surveillance-society/</a:t>
            </a:r>
            <a:endParaRPr/>
          </a:p>
          <a:p>
            <a:pPr marL="0" lvl="0" indent="0" algn="l" rtl="0">
              <a:spcBef>
                <a:spcPts val="0"/>
              </a:spcBef>
              <a:spcAft>
                <a:spcPts val="0"/>
              </a:spcAft>
              <a:buNone/>
            </a:pPr>
            <a:r>
              <a:rPr lang="en-US" sz="1100" u="sng">
                <a:solidFill>
                  <a:schemeClr val="hlink"/>
                </a:solidFill>
                <a:latin typeface="Arial"/>
                <a:ea typeface="Arial"/>
                <a:cs typeface="Arial"/>
                <a:sym typeface="Arial"/>
                <a:hlinkClick r:id="rId5"/>
              </a:rPr>
              <a:t>http://blog.jammer-store.com/2012/05/police-of-victoria-australia-will-use-flying-spy-drones/</a:t>
            </a:r>
            <a:endParaRPr/>
          </a:p>
        </p:txBody>
      </p:sp>
      <p:sp>
        <p:nvSpPr>
          <p:cNvPr id="138" name="Google Shape;138;g6f420c190a_0_18: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474c3c01_0_0: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f474c3c01_0_0: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r>
              <a:rPr lang="en-US"/>
              <a:t>***add images of current drone tech in the world, background information/ current tech details and their applications</a:t>
            </a:r>
            <a:endParaRPr/>
          </a:p>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https://www.dji.com/matrice-200-series</a:t>
            </a:r>
            <a:endParaRPr/>
          </a:p>
          <a:p>
            <a:pPr marL="0" lvl="0" indent="0" algn="l" rtl="0">
              <a:spcBef>
                <a:spcPts val="0"/>
              </a:spcBef>
              <a:spcAft>
                <a:spcPts val="0"/>
              </a:spcAft>
              <a:buNone/>
            </a:pPr>
            <a:r>
              <a:rPr lang="en-US" sz="1100" u="sng">
                <a:solidFill>
                  <a:schemeClr val="hlink"/>
                </a:solidFill>
                <a:latin typeface="Arial"/>
                <a:ea typeface="Arial"/>
                <a:cs typeface="Arial"/>
                <a:sym typeface="Arial"/>
                <a:hlinkClick r:id="rId4"/>
              </a:rPr>
              <a:t>https://www.support.com/how-to/how-to-use-the-camera-for-a-dji-spark-drone-11760</a:t>
            </a:r>
            <a:endParaRPr/>
          </a:p>
          <a:p>
            <a:pPr marL="0" lvl="0" indent="0" algn="l" rtl="0">
              <a:spcBef>
                <a:spcPts val="0"/>
              </a:spcBef>
              <a:spcAft>
                <a:spcPts val="0"/>
              </a:spcAft>
              <a:buNone/>
            </a:pPr>
            <a:endParaRPr/>
          </a:p>
          <a:p>
            <a:pPr marL="0" lvl="0" indent="0" algn="l" rtl="0">
              <a:spcBef>
                <a:spcPts val="0"/>
              </a:spcBef>
              <a:spcAft>
                <a:spcPts val="0"/>
              </a:spcAft>
              <a:buNone/>
            </a:pPr>
            <a:r>
              <a:rPr lang="en-US"/>
              <a:t>Citations for Text (DJI, AMAZON, SKYDIO)</a:t>
            </a:r>
            <a:endParaRPr/>
          </a:p>
        </p:txBody>
      </p:sp>
      <p:sp>
        <p:nvSpPr>
          <p:cNvPr id="150" name="Google Shape;150;g6f474c3c01_0_0: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f474c3c01_0_17: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f474c3c01_0_17: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2" name="Google Shape;162;g6f474c3c01_0_17: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f474c3c01_0_25: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f474c3c01_0_25: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lang="en-US" dirty="0"/>
          </a:p>
        </p:txBody>
      </p:sp>
      <p:sp>
        <p:nvSpPr>
          <p:cNvPr id="171" name="Google Shape;171;g6f474c3c01_0_25: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f420c190a_0_0: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f420c190a_0_0: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r>
              <a:rPr lang="en-US" sz="1100" u="sng" dirty="0">
                <a:solidFill>
                  <a:schemeClr val="hlink"/>
                </a:solidFill>
                <a:latin typeface="Arial"/>
                <a:ea typeface="Arial"/>
                <a:cs typeface="Arial"/>
                <a:sym typeface="Arial"/>
                <a:hlinkClick r:id="rId3"/>
              </a:rPr>
              <a:t>https://www.amazon.com/gp/product/B00N3I9GM4/ref=ppx_yo_dt_b_asin_title_o05_s01?ie=UTF8&amp;psc=1</a:t>
            </a:r>
            <a:endParaRPr sz="1150" dirty="0">
              <a:solidFill>
                <a:srgbClr val="1D1C1D"/>
              </a:solidFill>
              <a:highlight>
                <a:srgbClr val="F8F8F8"/>
              </a:highlight>
              <a:latin typeface="Arial"/>
              <a:ea typeface="Arial"/>
              <a:cs typeface="Arial"/>
              <a:sym typeface="Arial"/>
            </a:endParaRPr>
          </a:p>
          <a:p>
            <a:pPr marL="0" lvl="0" indent="0" algn="l" rtl="0">
              <a:spcBef>
                <a:spcPts val="0"/>
              </a:spcBef>
              <a:spcAft>
                <a:spcPts val="0"/>
              </a:spcAft>
              <a:buNone/>
            </a:pPr>
            <a:r>
              <a:rPr lang="en-US" sz="1100" u="sng" dirty="0">
                <a:solidFill>
                  <a:schemeClr val="hlink"/>
                </a:solidFill>
                <a:latin typeface="Arial"/>
                <a:ea typeface="Arial"/>
                <a:cs typeface="Arial"/>
                <a:sym typeface="Arial"/>
                <a:hlinkClick r:id="rId4"/>
              </a:rPr>
              <a:t>https://docs.px4.io/v1.9.0/en/flight_controller/pixhawk3_pro.html</a:t>
            </a:r>
            <a:endParaRPr sz="1150" dirty="0">
              <a:solidFill>
                <a:srgbClr val="1D1C1D"/>
              </a:solidFill>
              <a:highlight>
                <a:srgbClr val="F8F8F8"/>
              </a:highlight>
              <a:latin typeface="Arial"/>
              <a:ea typeface="Arial"/>
              <a:cs typeface="Arial"/>
              <a:sym typeface="Arial"/>
            </a:endParaRPr>
          </a:p>
          <a:p>
            <a:pPr marL="0" lvl="0" indent="0" algn="l" rtl="0">
              <a:spcBef>
                <a:spcPts val="0"/>
              </a:spcBef>
              <a:spcAft>
                <a:spcPts val="0"/>
              </a:spcAft>
              <a:buNone/>
            </a:pPr>
            <a:endParaRPr sz="1150">
              <a:solidFill>
                <a:srgbClr val="1D1C1D"/>
              </a:solidFill>
              <a:highlight>
                <a:srgbClr val="F8F8F8"/>
              </a:highlight>
              <a:latin typeface="Arial"/>
              <a:ea typeface="Arial"/>
              <a:cs typeface="Arial"/>
              <a:sym typeface="Arial"/>
            </a:endParaRPr>
          </a:p>
          <a:p>
            <a:pPr marL="0" lvl="0" indent="0" algn="l" rtl="0">
              <a:spcBef>
                <a:spcPts val="0"/>
              </a:spcBef>
              <a:spcAft>
                <a:spcPts val="0"/>
              </a:spcAft>
              <a:buNone/>
            </a:pPr>
            <a:endParaRPr lang="en-US" sz="1150" dirty="0">
              <a:solidFill>
                <a:srgbClr val="1D1C1D"/>
              </a:solidFill>
              <a:highlight>
                <a:srgbClr val="F8F8F8"/>
              </a:highlight>
              <a:latin typeface="Arial"/>
              <a:ea typeface="Arial"/>
              <a:cs typeface="Arial"/>
            </a:endParaRPr>
          </a:p>
        </p:txBody>
      </p:sp>
      <p:sp>
        <p:nvSpPr>
          <p:cNvPr id="183" name="Google Shape;183;g6f420c190a_0_0: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f00c34d88_0_6: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f00c34d88_0_6: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r>
              <a:rPr lang="en-US" sz="1100" u="sng" dirty="0">
                <a:solidFill>
                  <a:schemeClr val="hlink"/>
                </a:solidFill>
                <a:latin typeface="Arial"/>
                <a:ea typeface="Arial"/>
                <a:cs typeface="Arial"/>
                <a:sym typeface="Arial"/>
                <a:hlinkClick r:id="rId3"/>
              </a:rPr>
              <a:t>https://www.amazon.com/gp/product/B00N3I9GM4/ref=ppx_yo_dt_b_asin_title_o05_s01?ie=UTF8&amp;psc=1</a:t>
            </a:r>
            <a:endParaRPr dirty="0"/>
          </a:p>
          <a:p>
            <a:pPr marL="0" lvl="0" indent="0" algn="l" rtl="0">
              <a:spcBef>
                <a:spcPts val="0"/>
              </a:spcBef>
              <a:spcAft>
                <a:spcPts val="0"/>
              </a:spcAft>
              <a:buNone/>
            </a:pPr>
            <a:endParaRPr lang="en-US" dirty="0"/>
          </a:p>
        </p:txBody>
      </p:sp>
      <p:sp>
        <p:nvSpPr>
          <p:cNvPr id="194" name="Google Shape;194;g6f00c34d88_0_6: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6f27666a00_0_0: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6f27666a00_0_0: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lnSpc>
                <a:spcPct val="115000"/>
              </a:lnSpc>
              <a:spcBef>
                <a:spcPts val="0"/>
              </a:spcBef>
              <a:spcAft>
                <a:spcPts val="0"/>
              </a:spcAft>
              <a:buNone/>
            </a:pPr>
            <a:endParaRPr lang="en-US" sz="1150" dirty="0">
              <a:solidFill>
                <a:srgbClr val="1D1C1D"/>
              </a:solidFill>
              <a:highlight>
                <a:srgbClr val="F8F8F8"/>
              </a:highlight>
              <a:latin typeface="Arial"/>
              <a:cs typeface="Arial"/>
            </a:endParaRPr>
          </a:p>
        </p:txBody>
      </p:sp>
      <p:sp>
        <p:nvSpPr>
          <p:cNvPr id="214" name="Google Shape;214;g6f27666a00_0_0: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371600" y="2362200"/>
            <a:ext cx="7696200" cy="1371600"/>
          </a:xfrm>
          <a:prstGeom prst="rect">
            <a:avLst/>
          </a:prstGeom>
          <a:solidFill>
            <a:srgbClr val="F2F5EF">
              <a:alpha val="87450"/>
            </a:srgbClr>
          </a:solid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600"/>
              <a:buFont typeface="Calibri"/>
              <a:buNone/>
              <a:defRPr sz="4600" b="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6172200" y="3886200"/>
            <a:ext cx="2895600" cy="1676400"/>
          </a:xfrm>
          <a:prstGeom prst="rect">
            <a:avLst/>
          </a:prstGeom>
          <a:noFill/>
          <a:ln>
            <a:noFill/>
          </a:ln>
        </p:spPr>
        <p:txBody>
          <a:bodyPr spcFirstLastPara="1" wrap="square" lIns="91425" tIns="45700" rIns="91425" bIns="45700" anchor="ctr" anchorCtr="0">
            <a:noAutofit/>
          </a:bodyPr>
          <a:lstStyle>
            <a:lvl1pPr lvl="0" algn="r">
              <a:spcBef>
                <a:spcPts val="600"/>
              </a:spcBef>
              <a:spcAft>
                <a:spcPts val="0"/>
              </a:spcAft>
              <a:buSzPts val="1824"/>
              <a:buNone/>
              <a:defRPr sz="2400" b="0">
                <a:solidFill>
                  <a:schemeClr val="dk2"/>
                </a:solidFill>
                <a:latin typeface="Calibri"/>
                <a:ea typeface="Calibri"/>
                <a:cs typeface="Calibri"/>
                <a:sym typeface="Calibri"/>
              </a:defRPr>
            </a:lvl1pPr>
            <a:lvl2pPr lvl="1" algn="ctr">
              <a:spcBef>
                <a:spcPts val="500"/>
              </a:spcBef>
              <a:spcAft>
                <a:spcPts val="0"/>
              </a:spcAft>
              <a:buSzPts val="1368"/>
              <a:buNone/>
              <a:defRPr/>
            </a:lvl2pPr>
            <a:lvl3pPr lvl="2" algn="ctr">
              <a:spcBef>
                <a:spcPts val="500"/>
              </a:spcBef>
              <a:spcAft>
                <a:spcPts val="0"/>
              </a:spcAft>
              <a:buSzPts val="1368"/>
              <a:buNone/>
              <a:defRPr/>
            </a:lvl3pPr>
            <a:lvl4pPr lvl="3" algn="ctr">
              <a:spcBef>
                <a:spcPts val="400"/>
              </a:spcBef>
              <a:spcAft>
                <a:spcPts val="0"/>
              </a:spcAft>
              <a:buSzPts val="1260"/>
              <a:buNone/>
              <a:defRPr/>
            </a:lvl4pPr>
            <a:lvl5pPr lvl="4" algn="ctr">
              <a:spcBef>
                <a:spcPts val="300"/>
              </a:spcBef>
              <a:spcAft>
                <a:spcPts val="0"/>
              </a:spcAft>
              <a:buSzPts val="1260"/>
              <a:buNone/>
              <a:defRPr/>
            </a:lvl5pPr>
            <a:lvl6pPr lvl="5" algn="ctr">
              <a:spcBef>
                <a:spcPts val="300"/>
              </a:spcBef>
              <a:spcAft>
                <a:spcPts val="0"/>
              </a:spcAft>
              <a:buSzPts val="1350"/>
              <a:buNone/>
              <a:defRPr/>
            </a:lvl6pPr>
            <a:lvl7pPr lvl="6" algn="ctr">
              <a:spcBef>
                <a:spcPts val="300"/>
              </a:spcBef>
              <a:spcAft>
                <a:spcPts val="0"/>
              </a:spcAft>
              <a:buSzPts val="1350"/>
              <a:buNone/>
              <a:defRPr/>
            </a:lvl7pPr>
            <a:lvl8pPr lvl="7" algn="ctr">
              <a:spcBef>
                <a:spcPts val="300"/>
              </a:spcBef>
              <a:spcAft>
                <a:spcPts val="0"/>
              </a:spcAft>
              <a:buSzPts val="1350"/>
              <a:buNone/>
              <a:defRPr/>
            </a:lvl8pPr>
            <a:lvl9pPr lvl="8" algn="ctr">
              <a:spcBef>
                <a:spcPts val="300"/>
              </a:spcBef>
              <a:spcAft>
                <a:spcPts val="0"/>
              </a:spcAft>
              <a:buSzPts val="1350"/>
              <a:buNone/>
              <a:defRPr/>
            </a:lvl9pPr>
          </a:lstStyle>
          <a:p>
            <a:endParaRPr/>
          </a:p>
        </p:txBody>
      </p:sp>
      <p:sp>
        <p:nvSpPr>
          <p:cNvPr id="21" name="Google Shape;21;p2"/>
          <p:cNvSpPr txBox="1"/>
          <p:nvPr/>
        </p:nvSpPr>
        <p:spPr>
          <a:xfrm>
            <a:off x="3200400" y="3886200"/>
            <a:ext cx="2895600" cy="16764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1824"/>
              <a:buFont typeface="Noto Sans Symbols"/>
              <a:buNone/>
            </a:pPr>
            <a:r>
              <a:rPr lang="en-US" sz="2400" b="0" i="0" u="none" strike="noStrike" cap="none">
                <a:solidFill>
                  <a:schemeClr val="dk2"/>
                </a:solidFill>
                <a:latin typeface="Calibri"/>
                <a:ea typeface="Calibri"/>
                <a:cs typeface="Calibri"/>
                <a:sym typeface="Calibri"/>
              </a:rPr>
              <a:t>Click to edit Master subtitle style</a:t>
            </a:r>
            <a:endParaRPr/>
          </a:p>
        </p:txBody>
      </p:sp>
      <p:sp>
        <p:nvSpPr>
          <p:cNvPr id="22" name="Google Shape;22;p2"/>
          <p:cNvSpPr txBox="1">
            <a:spLocks noGrp="1"/>
          </p:cNvSpPr>
          <p:nvPr>
            <p:ph type="dt" idx="10"/>
          </p:nvPr>
        </p:nvSpPr>
        <p:spPr>
          <a:xfrm>
            <a:off x="6400800" y="6356350"/>
            <a:ext cx="2289000" cy="3657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2898648" y="6356350"/>
            <a:ext cx="3505200" cy="3657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612648" y="6356350"/>
            <a:ext cx="1981200" cy="3657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3"/>
        <p:cNvGrpSpPr/>
        <p:nvPr/>
      </p:nvGrpSpPr>
      <p:grpSpPr>
        <a:xfrm>
          <a:off x="0" y="0"/>
          <a:ext cx="0" cy="0"/>
          <a:chOff x="0" y="0"/>
          <a:chExt cx="0" cy="0"/>
        </a:xfrm>
      </p:grpSpPr>
      <p:sp>
        <p:nvSpPr>
          <p:cNvPr id="94" name="Google Shape;94;p11"/>
          <p:cNvSpPr txBox="1">
            <a:spLocks noGrp="1"/>
          </p:cNvSpPr>
          <p:nvPr>
            <p:ph type="title"/>
          </p:nvPr>
        </p:nvSpPr>
        <p:spPr>
          <a:xfrm>
            <a:off x="457200" y="152400"/>
            <a:ext cx="8229600" cy="990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1"/>
          <p:cNvSpPr txBox="1">
            <a:spLocks noGrp="1"/>
          </p:cNvSpPr>
          <p:nvPr>
            <p:ph type="body" idx="1"/>
          </p:nvPr>
        </p:nvSpPr>
        <p:spPr>
          <a:xfrm rot="5400000">
            <a:off x="2116800" y="-440400"/>
            <a:ext cx="4910400" cy="8229600"/>
          </a:xfrm>
          <a:prstGeom prst="rect">
            <a:avLst/>
          </a:prstGeom>
          <a:noFill/>
          <a:ln>
            <a:noFill/>
          </a:ln>
        </p:spPr>
        <p:txBody>
          <a:bodyPr spcFirstLastPara="1" wrap="square" lIns="91425" tIns="45700" rIns="91425" bIns="45700" anchor="t" anchorCtr="0">
            <a:no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96" name="Google Shape;96;p11"/>
          <p:cNvSpPr txBox="1">
            <a:spLocks noGrp="1"/>
          </p:cNvSpPr>
          <p:nvPr>
            <p:ph type="dt" idx="10"/>
          </p:nvPr>
        </p:nvSpPr>
        <p:spPr>
          <a:xfrm>
            <a:off x="6400800" y="6356350"/>
            <a:ext cx="2289000" cy="3657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1"/>
          <p:cNvSpPr txBox="1">
            <a:spLocks noGrp="1"/>
          </p:cNvSpPr>
          <p:nvPr>
            <p:ph type="ftr" idx="11"/>
          </p:nvPr>
        </p:nvSpPr>
        <p:spPr>
          <a:xfrm>
            <a:off x="2898648" y="6356350"/>
            <a:ext cx="3505200" cy="3657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1"/>
          <p:cNvSpPr txBox="1">
            <a:spLocks noGrp="1"/>
          </p:cNvSpPr>
          <p:nvPr>
            <p:ph type="sldNum" idx="12"/>
          </p:nvPr>
        </p:nvSpPr>
        <p:spPr>
          <a:xfrm>
            <a:off x="612648" y="6356350"/>
            <a:ext cx="1981200" cy="3657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Google Shape;100;p12"/>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2"/>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102" name="Google Shape;102;p12"/>
          <p:cNvSpPr txBox="1">
            <a:spLocks noGrp="1"/>
          </p:cNvSpPr>
          <p:nvPr>
            <p:ph type="dt" idx="10"/>
          </p:nvPr>
        </p:nvSpPr>
        <p:spPr>
          <a:xfrm>
            <a:off x="6400800" y="6356350"/>
            <a:ext cx="2289000" cy="3657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2"/>
          <p:cNvSpPr txBox="1">
            <a:spLocks noGrp="1"/>
          </p:cNvSpPr>
          <p:nvPr>
            <p:ph type="ftr" idx="11"/>
          </p:nvPr>
        </p:nvSpPr>
        <p:spPr>
          <a:xfrm>
            <a:off x="2898648" y="6356350"/>
            <a:ext cx="3505200" cy="3657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2"/>
          <p:cNvSpPr txBox="1">
            <a:spLocks noGrp="1"/>
          </p:cNvSpPr>
          <p:nvPr>
            <p:ph type="sldNum" idx="12"/>
          </p:nvPr>
        </p:nvSpPr>
        <p:spPr>
          <a:xfrm>
            <a:off x="612648" y="6356350"/>
            <a:ext cx="1981200" cy="3657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105" name="Google Shape;105;p12"/>
          <p:cNvCxnSpPr/>
          <p:nvPr/>
        </p:nvCxnSpPr>
        <p:spPr>
          <a:xfrm>
            <a:off x="457200" y="6353175"/>
            <a:ext cx="8229600" cy="0"/>
          </a:xfrm>
          <a:prstGeom prst="straightConnector1">
            <a:avLst/>
          </a:prstGeom>
          <a:noFill/>
          <a:ln w="9525" cap="flat" cmpd="sng">
            <a:solidFill>
              <a:schemeClr val="accent2"/>
            </a:solidFill>
            <a:prstDash val="dash"/>
            <a:round/>
            <a:headEnd type="none" w="sm" len="sm"/>
            <a:tailEnd type="none" w="sm" len="sm"/>
          </a:ln>
        </p:spPr>
      </p:cxnSp>
      <p:sp>
        <p:nvSpPr>
          <p:cNvPr id="106" name="Google Shape;106;p12"/>
          <p:cNvSpPr/>
          <p:nvPr/>
        </p:nvSpPr>
        <p:spPr>
          <a:xfrm rot="5400000">
            <a:off x="419131" y="6467457"/>
            <a:ext cx="190800" cy="1203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07" name="Google Shape;107;p12"/>
          <p:cNvCxnSpPr/>
          <p:nvPr/>
        </p:nvCxnSpPr>
        <p:spPr>
          <a:xfrm rot="5400000">
            <a:off x="3629637" y="3201922"/>
            <a:ext cx="5852100" cy="0"/>
          </a:xfrm>
          <a:prstGeom prst="straightConnector1">
            <a:avLst/>
          </a:prstGeom>
          <a:noFill/>
          <a:ln w="9525" cap="flat" cmpd="sng">
            <a:solidFill>
              <a:schemeClr val="accent2"/>
            </a:solidFill>
            <a:prstDash val="dash"/>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8"/>
        <p:cNvGrpSpPr/>
        <p:nvPr/>
      </p:nvGrpSpPr>
      <p:grpSpPr>
        <a:xfrm>
          <a:off x="0" y="0"/>
          <a:ext cx="0" cy="0"/>
          <a:chOff x="0" y="0"/>
          <a:chExt cx="0" cy="0"/>
        </a:xfrm>
      </p:grpSpPr>
      <p:sp>
        <p:nvSpPr>
          <p:cNvPr id="109" name="Google Shape;109;p13"/>
          <p:cNvSpPr/>
          <p:nvPr/>
        </p:nvSpPr>
        <p:spPr>
          <a:xfrm>
            <a:off x="0" y="0"/>
            <a:ext cx="9144000" cy="170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txBox="1">
            <a:spLocks noGrp="1"/>
          </p:cNvSpPr>
          <p:nvPr>
            <p:ph type="title"/>
          </p:nvPr>
        </p:nvSpPr>
        <p:spPr>
          <a:xfrm>
            <a:off x="311725" y="667900"/>
            <a:ext cx="8520600" cy="831600"/>
          </a:xfrm>
          <a:prstGeom prst="rect">
            <a:avLst/>
          </a:prstGeom>
        </p:spPr>
        <p:txBody>
          <a:bodyPr spcFirstLastPara="1" wrap="square" lIns="91425" tIns="45700" rIns="91425" bIns="45700" anchor="b"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11" name="Google Shape;111;p13"/>
          <p:cNvSpPr txBox="1">
            <a:spLocks noGrp="1"/>
          </p:cNvSpPr>
          <p:nvPr>
            <p:ph type="body" idx="1"/>
          </p:nvPr>
        </p:nvSpPr>
        <p:spPr>
          <a:xfrm>
            <a:off x="311700" y="2007600"/>
            <a:ext cx="3999900" cy="4101600"/>
          </a:xfrm>
          <a:prstGeom prst="rect">
            <a:avLst/>
          </a:prstGeom>
        </p:spPr>
        <p:txBody>
          <a:bodyPr spcFirstLastPara="1" wrap="square" lIns="91425" tIns="45700" rIns="91425" bIns="45700" anchor="t" anchorCtr="0">
            <a:noAutofit/>
          </a:bodyPr>
          <a:lstStyle>
            <a:lvl1pPr marL="457200" lvl="0" indent="-354076" rtl="0">
              <a:spcBef>
                <a:spcPts val="600"/>
              </a:spcBef>
              <a:spcAft>
                <a:spcPts val="0"/>
              </a:spcAft>
              <a:buSzPts val="1976"/>
              <a:buChar char="🞂"/>
              <a:defRPr/>
            </a:lvl1pPr>
            <a:lvl2pPr marL="914400" lvl="1" indent="-339597" rtl="0">
              <a:spcBef>
                <a:spcPts val="500"/>
              </a:spcBef>
              <a:spcAft>
                <a:spcPts val="0"/>
              </a:spcAft>
              <a:buSzPts val="1748"/>
              <a:buChar char="🞂"/>
              <a:defRPr/>
            </a:lvl2pPr>
            <a:lvl3pPr marL="1371600" lvl="2" indent="-325119" rtl="0">
              <a:spcBef>
                <a:spcPts val="500"/>
              </a:spcBef>
              <a:spcAft>
                <a:spcPts val="0"/>
              </a:spcAft>
              <a:buSzPts val="1520"/>
              <a:buChar char="🞂"/>
              <a:defRPr/>
            </a:lvl3pPr>
            <a:lvl4pPr marL="1828800" lvl="3" indent="-308610" rtl="0">
              <a:spcBef>
                <a:spcPts val="400"/>
              </a:spcBef>
              <a:spcAft>
                <a:spcPts val="0"/>
              </a:spcAft>
              <a:buSzPts val="1260"/>
              <a:buChar char="◻"/>
              <a:defRPr/>
            </a:lvl4pPr>
            <a:lvl5pPr marL="2286000" lvl="4" indent="-299720" rtl="0">
              <a:spcBef>
                <a:spcPts val="300"/>
              </a:spcBef>
              <a:spcAft>
                <a:spcPts val="0"/>
              </a:spcAft>
              <a:buSzPts val="1120"/>
              <a:buChar char="◻"/>
              <a:defRPr/>
            </a:lvl5pPr>
            <a:lvl6pPr marL="2743200" lvl="5" indent="-304800" rtl="0">
              <a:spcBef>
                <a:spcPts val="300"/>
              </a:spcBef>
              <a:spcAft>
                <a:spcPts val="0"/>
              </a:spcAft>
              <a:buSzPts val="1200"/>
              <a:buChar char="🞂"/>
              <a:defRPr/>
            </a:lvl6pPr>
            <a:lvl7pPr marL="3200400" lvl="6" indent="-295275" rtl="0">
              <a:spcBef>
                <a:spcPts val="300"/>
              </a:spcBef>
              <a:spcAft>
                <a:spcPts val="0"/>
              </a:spcAft>
              <a:buSzPts val="1050"/>
              <a:buChar char="🞂"/>
              <a:defRPr/>
            </a:lvl7pPr>
            <a:lvl8pPr marL="3657600" lvl="7" indent="-295275" rtl="0">
              <a:spcBef>
                <a:spcPts val="300"/>
              </a:spcBef>
              <a:spcAft>
                <a:spcPts val="0"/>
              </a:spcAft>
              <a:buSzPts val="1050"/>
              <a:buChar char="🞂"/>
              <a:defRPr/>
            </a:lvl8pPr>
            <a:lvl9pPr marL="4114800" lvl="8" indent="-285750" rtl="0">
              <a:spcBef>
                <a:spcPts val="300"/>
              </a:spcBef>
              <a:spcAft>
                <a:spcPts val="0"/>
              </a:spcAft>
              <a:buSzPts val="900"/>
              <a:buChar char="🞂"/>
              <a:defRPr/>
            </a:lvl9pPr>
          </a:lstStyle>
          <a:p>
            <a:endParaRPr/>
          </a:p>
        </p:txBody>
      </p:sp>
      <p:sp>
        <p:nvSpPr>
          <p:cNvPr id="112" name="Google Shape;112;p13"/>
          <p:cNvSpPr txBox="1">
            <a:spLocks noGrp="1"/>
          </p:cNvSpPr>
          <p:nvPr>
            <p:ph type="body" idx="2"/>
          </p:nvPr>
        </p:nvSpPr>
        <p:spPr>
          <a:xfrm>
            <a:off x="4832400" y="2007600"/>
            <a:ext cx="3999900" cy="4101600"/>
          </a:xfrm>
          <a:prstGeom prst="rect">
            <a:avLst/>
          </a:prstGeom>
        </p:spPr>
        <p:txBody>
          <a:bodyPr spcFirstLastPara="1" wrap="square" lIns="91425" tIns="45700" rIns="91425" bIns="45700" anchor="t" anchorCtr="0">
            <a:noAutofit/>
          </a:bodyPr>
          <a:lstStyle>
            <a:lvl1pPr marL="457200" lvl="0" indent="-354076" rtl="0">
              <a:spcBef>
                <a:spcPts val="600"/>
              </a:spcBef>
              <a:spcAft>
                <a:spcPts val="0"/>
              </a:spcAft>
              <a:buSzPts val="1976"/>
              <a:buChar char="🞂"/>
              <a:defRPr/>
            </a:lvl1pPr>
            <a:lvl2pPr marL="914400" lvl="1" indent="-339597" rtl="0">
              <a:spcBef>
                <a:spcPts val="500"/>
              </a:spcBef>
              <a:spcAft>
                <a:spcPts val="0"/>
              </a:spcAft>
              <a:buSzPts val="1748"/>
              <a:buChar char="🞂"/>
              <a:defRPr/>
            </a:lvl2pPr>
            <a:lvl3pPr marL="1371600" lvl="2" indent="-325119" rtl="0">
              <a:spcBef>
                <a:spcPts val="500"/>
              </a:spcBef>
              <a:spcAft>
                <a:spcPts val="0"/>
              </a:spcAft>
              <a:buSzPts val="1520"/>
              <a:buChar char="🞂"/>
              <a:defRPr/>
            </a:lvl3pPr>
            <a:lvl4pPr marL="1828800" lvl="3" indent="-308610" rtl="0">
              <a:spcBef>
                <a:spcPts val="400"/>
              </a:spcBef>
              <a:spcAft>
                <a:spcPts val="0"/>
              </a:spcAft>
              <a:buSzPts val="1260"/>
              <a:buChar char="◻"/>
              <a:defRPr/>
            </a:lvl4pPr>
            <a:lvl5pPr marL="2286000" lvl="4" indent="-299720" rtl="0">
              <a:spcBef>
                <a:spcPts val="300"/>
              </a:spcBef>
              <a:spcAft>
                <a:spcPts val="0"/>
              </a:spcAft>
              <a:buSzPts val="1120"/>
              <a:buChar char="◻"/>
              <a:defRPr/>
            </a:lvl5pPr>
            <a:lvl6pPr marL="2743200" lvl="5" indent="-304800" rtl="0">
              <a:spcBef>
                <a:spcPts val="300"/>
              </a:spcBef>
              <a:spcAft>
                <a:spcPts val="0"/>
              </a:spcAft>
              <a:buSzPts val="1200"/>
              <a:buChar char="🞂"/>
              <a:defRPr/>
            </a:lvl6pPr>
            <a:lvl7pPr marL="3200400" lvl="6" indent="-295275" rtl="0">
              <a:spcBef>
                <a:spcPts val="300"/>
              </a:spcBef>
              <a:spcAft>
                <a:spcPts val="0"/>
              </a:spcAft>
              <a:buSzPts val="1050"/>
              <a:buChar char="🞂"/>
              <a:defRPr/>
            </a:lvl7pPr>
            <a:lvl8pPr marL="3657600" lvl="7" indent="-295275" rtl="0">
              <a:spcBef>
                <a:spcPts val="300"/>
              </a:spcBef>
              <a:spcAft>
                <a:spcPts val="0"/>
              </a:spcAft>
              <a:buSzPts val="1050"/>
              <a:buChar char="🞂"/>
              <a:defRPr/>
            </a:lvl8pPr>
            <a:lvl9pPr marL="4114800" lvl="8" indent="-285750" rtl="0">
              <a:spcBef>
                <a:spcPts val="300"/>
              </a:spcBef>
              <a:spcAft>
                <a:spcPts val="0"/>
              </a:spcAft>
              <a:buSzPts val="900"/>
              <a:buChar char="🞂"/>
              <a:defRPr/>
            </a:lvl9pPr>
          </a:lstStyle>
          <a:p>
            <a:endParaRPr/>
          </a:p>
        </p:txBody>
      </p:sp>
      <p:sp>
        <p:nvSpPr>
          <p:cNvPr id="113" name="Google Shape;113;p13"/>
          <p:cNvSpPr txBox="1">
            <a:spLocks noGrp="1"/>
          </p:cNvSpPr>
          <p:nvPr>
            <p:ph type="sldNum" idx="12"/>
          </p:nvPr>
        </p:nvSpPr>
        <p:spPr>
          <a:xfrm>
            <a:off x="8472458" y="6217622"/>
            <a:ext cx="548700" cy="5247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0">
                <a:solidFill>
                  <a:srgbClr val="122E34"/>
                </a:solidFill>
                <a:latin typeface="+mj-lt"/>
                <a:cs typeface="Times New Roman" pitchFamily="18" charset="0"/>
              </a:defRPr>
            </a:lvl1pPr>
          </a:lstStyle>
          <a:p>
            <a:r>
              <a:rPr kumimoji="0" lang="en-US"/>
              <a:t>Click to edit Master title style</a:t>
            </a:r>
          </a:p>
        </p:txBody>
      </p:sp>
      <p:sp>
        <p:nvSpPr>
          <p:cNvPr id="8" name="Content Placeholder 7"/>
          <p:cNvSpPr>
            <a:spLocks noGrp="1"/>
          </p:cNvSpPr>
          <p:nvPr>
            <p:ph sz="quarter" idx="1"/>
          </p:nvPr>
        </p:nvSpPr>
        <p:spPr>
          <a:xfrm>
            <a:off x="294238" y="1371600"/>
            <a:ext cx="8359192" cy="4785360"/>
          </a:xfrm>
        </p:spPr>
        <p:txBody>
          <a:bodyPr>
            <a:normAutofit/>
          </a:bodyPr>
          <a:lstStyle>
            <a:lvl1pPr marL="342900" indent="-342900">
              <a:buClr>
                <a:schemeClr val="tx1"/>
              </a:buClr>
              <a:buSzPct val="50000"/>
              <a:buFont typeface="Wingdings" panose="05000000000000000000" pitchFamily="2" charset="2"/>
              <a:buChar char="Ø"/>
              <a:defRPr sz="2000">
                <a:latin typeface="+mn-lt"/>
                <a:ea typeface="Verdana" pitchFamily="34" charset="0"/>
                <a:cs typeface="Verdana" pitchFamily="34" charset="0"/>
              </a:defRPr>
            </a:lvl1pPr>
            <a:lvl2pPr marL="617220" indent="-342900">
              <a:buClr>
                <a:schemeClr val="accent3">
                  <a:lumMod val="75000"/>
                </a:schemeClr>
              </a:buClr>
              <a:buSzPct val="50000"/>
              <a:buFont typeface="Wingdings" panose="05000000000000000000" pitchFamily="2" charset="2"/>
              <a:buChar char="Ø"/>
              <a:defRPr sz="1600">
                <a:solidFill>
                  <a:schemeClr val="accent6">
                    <a:lumMod val="50000"/>
                  </a:schemeClr>
                </a:solidFill>
                <a:latin typeface="+mn-lt"/>
                <a:ea typeface="Verdana" pitchFamily="34" charset="0"/>
                <a:cs typeface="Verdana" pitchFamily="34" charset="0"/>
              </a:defRPr>
            </a:lvl2pPr>
            <a:lvl3pPr marL="880110" indent="-285750">
              <a:buFont typeface="Wingdings" panose="05000000000000000000" pitchFamily="2" charset="2"/>
              <a:buChar char="Ø"/>
              <a:defRPr sz="1400">
                <a:latin typeface="+mn-lt"/>
                <a:ea typeface="Verdana" pitchFamily="34" charset="0"/>
                <a:cs typeface="Verdana" pitchFamily="34" charset="0"/>
              </a:defRPr>
            </a:lvl3pPr>
            <a:lvl4pPr marL="1154430" indent="-285750">
              <a:buFont typeface="Wingdings" panose="05000000000000000000" pitchFamily="2" charset="2"/>
              <a:buChar char="Ø"/>
              <a:defRPr sz="1200">
                <a:latin typeface="+mn-lt"/>
                <a:ea typeface="Verdana" pitchFamily="34" charset="0"/>
                <a:cs typeface="Verdana" pitchFamily="34" charset="0"/>
              </a:defRPr>
            </a:lvl4pPr>
            <a:lvl5pPr marL="1428750" indent="-285750">
              <a:buFont typeface="Wingdings" panose="05000000000000000000" pitchFamily="2" charset="2"/>
              <a:buChar char="Ø"/>
              <a:defRPr sz="1100">
                <a:latin typeface="+mn-lt"/>
                <a:ea typeface="Verdana" pitchFamily="34" charset="0"/>
                <a:cs typeface="Verdana" pitchFamily="34" charset="0"/>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cxnSp>
        <p:nvCxnSpPr>
          <p:cNvPr id="9" name="Straight Connector 8"/>
          <p:cNvCxnSpPr/>
          <p:nvPr userDrawn="1"/>
        </p:nvCxnSpPr>
        <p:spPr>
          <a:xfrm>
            <a:off x="457200" y="1143000"/>
            <a:ext cx="8321040"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7200" y="6248400"/>
            <a:ext cx="8321040"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Content Placeholder 10"/>
          <p:cNvSpPr>
            <a:spLocks noGrp="1"/>
          </p:cNvSpPr>
          <p:nvPr>
            <p:ph sz="quarter" idx="13"/>
          </p:nvPr>
        </p:nvSpPr>
        <p:spPr>
          <a:xfrm>
            <a:off x="4191000" y="6356350"/>
            <a:ext cx="16764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a:t>Click to edit Master text styles</a:t>
            </a:r>
          </a:p>
        </p:txBody>
      </p:sp>
      <p:sp>
        <p:nvSpPr>
          <p:cNvPr id="3" name="Date Placeholder 2">
            <a:extLst>
              <a:ext uri="{FF2B5EF4-FFF2-40B4-BE49-F238E27FC236}">
                <a16:creationId xmlns:a16="http://schemas.microsoft.com/office/drawing/2014/main" id="{717AB364-AEE7-4C64-8961-37007B92B236}"/>
              </a:ext>
            </a:extLst>
          </p:cNvPr>
          <p:cNvSpPr>
            <a:spLocks noGrp="1"/>
          </p:cNvSpPr>
          <p:nvPr>
            <p:ph type="dt" sz="half" idx="14"/>
          </p:nvPr>
        </p:nvSpPr>
        <p:spPr/>
        <p:txBody>
          <a:bodyPr/>
          <a:lstStyle/>
          <a:p>
            <a:endParaRPr lang="en-US"/>
          </a:p>
        </p:txBody>
      </p:sp>
      <p:sp>
        <p:nvSpPr>
          <p:cNvPr id="7" name="Footer Placeholder 6">
            <a:extLst>
              <a:ext uri="{FF2B5EF4-FFF2-40B4-BE49-F238E27FC236}">
                <a16:creationId xmlns:a16="http://schemas.microsoft.com/office/drawing/2014/main" id="{B0629D1B-C1DE-4232-B474-A61747209732}"/>
              </a:ext>
            </a:extLst>
          </p:cNvPr>
          <p:cNvSpPr>
            <a:spLocks noGrp="1"/>
          </p:cNvSpPr>
          <p:nvPr>
            <p:ph type="ftr" sz="quarter" idx="15"/>
          </p:nvPr>
        </p:nvSpPr>
        <p:spPr/>
        <p:txBody>
          <a:bodyPr/>
          <a:lstStyle/>
          <a:p>
            <a:endParaRPr lang="en-US"/>
          </a:p>
        </p:txBody>
      </p:sp>
      <p:sp>
        <p:nvSpPr>
          <p:cNvPr id="12" name="Slide Number Placeholder 11">
            <a:extLst>
              <a:ext uri="{FF2B5EF4-FFF2-40B4-BE49-F238E27FC236}">
                <a16:creationId xmlns:a16="http://schemas.microsoft.com/office/drawing/2014/main" id="{3622793E-41EE-4310-9B52-028D62715FA0}"/>
              </a:ext>
            </a:extLst>
          </p:cNvPr>
          <p:cNvSpPr>
            <a:spLocks noGrp="1"/>
          </p:cNvSpPr>
          <p:nvPr>
            <p:ph type="sldNum" sz="quarter" idx="16"/>
          </p:nvPr>
        </p:nvSpPr>
        <p:spPr/>
        <p:txBody>
          <a:bodyPr/>
          <a:lstStyle/>
          <a:p>
            <a:fld id="{E3675E7C-E001-4C09-8E84-733255A177E9}" type="slidenum">
              <a:rPr lang="en-US" smtClean="0"/>
              <a:t>‹#›</a:t>
            </a:fld>
            <a:endParaRPr lang="en-US"/>
          </a:p>
        </p:txBody>
      </p:sp>
    </p:spTree>
    <p:extLst>
      <p:ext uri="{BB962C8B-B14F-4D97-AF65-F5344CB8AC3E}">
        <p14:creationId xmlns:p14="http://schemas.microsoft.com/office/powerpoint/2010/main" val="2823305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457200" y="152400"/>
            <a:ext cx="8229600" cy="990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122E34"/>
              </a:buClr>
              <a:buSzPts val="4200"/>
              <a:buFont typeface="Calibri"/>
              <a:buNone/>
              <a:defRPr sz="4200" b="0">
                <a:solidFill>
                  <a:srgbClr val="122E34"/>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dt" idx="10"/>
          </p:nvPr>
        </p:nvSpPr>
        <p:spPr>
          <a:xfrm>
            <a:off x="351897" y="6356350"/>
            <a:ext cx="1909200" cy="365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1B485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2256897" y="6356350"/>
            <a:ext cx="2162700" cy="3657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1B485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153400" y="777240"/>
            <a:ext cx="682800" cy="365700"/>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400" b="1" i="0" u="none" strike="noStrike" cap="none">
                <a:solidFill>
                  <a:schemeClr val="dk1"/>
                </a:solidFill>
                <a:latin typeface="Calibri"/>
                <a:ea typeface="Calibri"/>
                <a:cs typeface="Calibri"/>
                <a:sym typeface="Calibri"/>
              </a:defRPr>
            </a:lvl1pPr>
            <a:lvl2pPr marL="0" marR="0" lvl="1" indent="0" algn="r">
              <a:spcBef>
                <a:spcPts val="0"/>
              </a:spcBef>
              <a:buNone/>
              <a:defRPr sz="1400" b="1" i="0" u="none" strike="noStrike" cap="none">
                <a:solidFill>
                  <a:schemeClr val="dk1"/>
                </a:solidFill>
                <a:latin typeface="Calibri"/>
                <a:ea typeface="Calibri"/>
                <a:cs typeface="Calibri"/>
                <a:sym typeface="Calibri"/>
              </a:defRPr>
            </a:lvl2pPr>
            <a:lvl3pPr marL="0" marR="0" lvl="2" indent="0" algn="r">
              <a:spcBef>
                <a:spcPts val="0"/>
              </a:spcBef>
              <a:buNone/>
              <a:defRPr sz="1400" b="1" i="0" u="none" strike="noStrike" cap="none">
                <a:solidFill>
                  <a:schemeClr val="dk1"/>
                </a:solidFill>
                <a:latin typeface="Calibri"/>
                <a:ea typeface="Calibri"/>
                <a:cs typeface="Calibri"/>
                <a:sym typeface="Calibri"/>
              </a:defRPr>
            </a:lvl3pPr>
            <a:lvl4pPr marL="0" marR="0" lvl="3" indent="0" algn="r">
              <a:spcBef>
                <a:spcPts val="0"/>
              </a:spcBef>
              <a:buNone/>
              <a:defRPr sz="1400" b="1" i="0" u="none" strike="noStrike" cap="none">
                <a:solidFill>
                  <a:schemeClr val="dk1"/>
                </a:solidFill>
                <a:latin typeface="Calibri"/>
                <a:ea typeface="Calibri"/>
                <a:cs typeface="Calibri"/>
                <a:sym typeface="Calibri"/>
              </a:defRPr>
            </a:lvl4pPr>
            <a:lvl5pPr marL="0" marR="0" lvl="4" indent="0" algn="r">
              <a:spcBef>
                <a:spcPts val="0"/>
              </a:spcBef>
              <a:buNone/>
              <a:defRPr sz="1400" b="1" i="0" u="none" strike="noStrike" cap="none">
                <a:solidFill>
                  <a:schemeClr val="dk1"/>
                </a:solidFill>
                <a:latin typeface="Calibri"/>
                <a:ea typeface="Calibri"/>
                <a:cs typeface="Calibri"/>
                <a:sym typeface="Calibri"/>
              </a:defRPr>
            </a:lvl5pPr>
            <a:lvl6pPr marL="0" marR="0" lvl="5" indent="0" algn="r">
              <a:spcBef>
                <a:spcPts val="0"/>
              </a:spcBef>
              <a:buNone/>
              <a:defRPr sz="1400" b="1" i="0" u="none" strike="noStrike" cap="none">
                <a:solidFill>
                  <a:schemeClr val="dk1"/>
                </a:solidFill>
                <a:latin typeface="Calibri"/>
                <a:ea typeface="Calibri"/>
                <a:cs typeface="Calibri"/>
                <a:sym typeface="Calibri"/>
              </a:defRPr>
            </a:lvl6pPr>
            <a:lvl7pPr marL="0" marR="0" lvl="6" indent="0" algn="r">
              <a:spcBef>
                <a:spcPts val="0"/>
              </a:spcBef>
              <a:buNone/>
              <a:defRPr sz="1400" b="1" i="0" u="none" strike="noStrike" cap="none">
                <a:solidFill>
                  <a:schemeClr val="dk1"/>
                </a:solidFill>
                <a:latin typeface="Calibri"/>
                <a:ea typeface="Calibri"/>
                <a:cs typeface="Calibri"/>
                <a:sym typeface="Calibri"/>
              </a:defRPr>
            </a:lvl7pPr>
            <a:lvl8pPr marL="0" marR="0" lvl="7" indent="0" algn="r">
              <a:spcBef>
                <a:spcPts val="0"/>
              </a:spcBef>
              <a:buNone/>
              <a:defRPr sz="1400" b="1" i="0" u="none" strike="noStrike" cap="none">
                <a:solidFill>
                  <a:schemeClr val="dk1"/>
                </a:solidFill>
                <a:latin typeface="Calibri"/>
                <a:ea typeface="Calibri"/>
                <a:cs typeface="Calibri"/>
                <a:sym typeface="Calibri"/>
              </a:defRPr>
            </a:lvl8pPr>
            <a:lvl9pPr marL="0" marR="0" lvl="8" indent="0" algn="r">
              <a:spcBef>
                <a:spcPts val="0"/>
              </a:spcBef>
              <a:buNone/>
              <a:defRPr sz="14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3"/>
          <p:cNvSpPr txBox="1">
            <a:spLocks noGrp="1"/>
          </p:cNvSpPr>
          <p:nvPr>
            <p:ph type="body" idx="1"/>
          </p:nvPr>
        </p:nvSpPr>
        <p:spPr>
          <a:xfrm>
            <a:off x="294238" y="1371600"/>
            <a:ext cx="8359200" cy="4785300"/>
          </a:xfrm>
          <a:prstGeom prst="rect">
            <a:avLst/>
          </a:prstGeom>
          <a:noFill/>
          <a:ln>
            <a:noFill/>
          </a:ln>
        </p:spPr>
        <p:txBody>
          <a:bodyPr spcFirstLastPara="1" wrap="square" lIns="91425" tIns="45700" rIns="91425" bIns="45700" anchor="t" anchorCtr="0">
            <a:noAutofit/>
          </a:bodyPr>
          <a:lstStyle>
            <a:lvl1pPr marL="457200" lvl="0" indent="-317500" algn="l">
              <a:spcBef>
                <a:spcPts val="600"/>
              </a:spcBef>
              <a:spcAft>
                <a:spcPts val="0"/>
              </a:spcAft>
              <a:buClr>
                <a:srgbClr val="000000"/>
              </a:buClr>
              <a:buSzPts val="1400"/>
              <a:buChar char="❏"/>
              <a:defRPr sz="2400">
                <a:latin typeface="Calibri"/>
                <a:ea typeface="Calibri"/>
                <a:cs typeface="Calibri"/>
                <a:sym typeface="Calibri"/>
              </a:defRPr>
            </a:lvl1pPr>
            <a:lvl2pPr marL="914400" lvl="1" indent="-304800" algn="l">
              <a:spcBef>
                <a:spcPts val="500"/>
              </a:spcBef>
              <a:spcAft>
                <a:spcPts val="0"/>
              </a:spcAft>
              <a:buClr>
                <a:srgbClr val="000000"/>
              </a:buClr>
              <a:buSzPts val="1200"/>
              <a:buChar char="➢"/>
              <a:defRPr sz="2000">
                <a:solidFill>
                  <a:srgbClr val="232D46"/>
                </a:solidFill>
                <a:latin typeface="Calibri"/>
                <a:ea typeface="Calibri"/>
                <a:cs typeface="Calibri"/>
                <a:sym typeface="Calibri"/>
              </a:defRPr>
            </a:lvl2pPr>
            <a:lvl3pPr marL="1371600" lvl="2" indent="-315467" algn="l">
              <a:spcBef>
                <a:spcPts val="500"/>
              </a:spcBef>
              <a:spcAft>
                <a:spcPts val="0"/>
              </a:spcAft>
              <a:buSzPts val="1368"/>
              <a:buChar char="❏"/>
              <a:defRPr sz="1800">
                <a:latin typeface="Calibri"/>
                <a:ea typeface="Calibri"/>
                <a:cs typeface="Calibri"/>
                <a:sym typeface="Calibri"/>
              </a:defRPr>
            </a:lvl3pPr>
            <a:lvl4pPr marL="1828800" lvl="3" indent="-299719" algn="l">
              <a:spcBef>
                <a:spcPts val="400"/>
              </a:spcBef>
              <a:spcAft>
                <a:spcPts val="0"/>
              </a:spcAft>
              <a:buSzPts val="1120"/>
              <a:buChar char="❏"/>
              <a:defRPr sz="1600">
                <a:latin typeface="Calibri"/>
                <a:ea typeface="Calibri"/>
                <a:cs typeface="Calibri"/>
                <a:sym typeface="Calibri"/>
              </a:defRPr>
            </a:lvl4pPr>
            <a:lvl5pPr marL="2286000" lvl="4" indent="-290829" algn="l">
              <a:spcBef>
                <a:spcPts val="300"/>
              </a:spcBef>
              <a:spcAft>
                <a:spcPts val="0"/>
              </a:spcAft>
              <a:buSzPts val="980"/>
              <a:buChar char="❏"/>
              <a:defRPr sz="1400">
                <a:latin typeface="Calibri"/>
                <a:ea typeface="Calibri"/>
                <a:cs typeface="Calibri"/>
                <a:sym typeface="Calibri"/>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cxnSp>
        <p:nvCxnSpPr>
          <p:cNvPr id="31" name="Google Shape;31;p3"/>
          <p:cNvCxnSpPr/>
          <p:nvPr/>
        </p:nvCxnSpPr>
        <p:spPr>
          <a:xfrm>
            <a:off x="457200" y="1143000"/>
            <a:ext cx="8321100" cy="0"/>
          </a:xfrm>
          <a:prstGeom prst="straightConnector1">
            <a:avLst/>
          </a:prstGeom>
          <a:noFill/>
          <a:ln w="9525" cap="flat" cmpd="sng">
            <a:solidFill>
              <a:srgbClr val="296C7D"/>
            </a:solidFill>
            <a:prstDash val="dash"/>
            <a:round/>
            <a:headEnd type="none" w="sm" len="sm"/>
            <a:tailEnd type="none" w="sm" len="sm"/>
          </a:ln>
        </p:spPr>
      </p:cxnSp>
      <p:cxnSp>
        <p:nvCxnSpPr>
          <p:cNvPr id="32" name="Google Shape;32;p3"/>
          <p:cNvCxnSpPr/>
          <p:nvPr/>
        </p:nvCxnSpPr>
        <p:spPr>
          <a:xfrm>
            <a:off x="457200" y="6248400"/>
            <a:ext cx="8321100" cy="0"/>
          </a:xfrm>
          <a:prstGeom prst="straightConnector1">
            <a:avLst/>
          </a:prstGeom>
          <a:noFill/>
          <a:ln w="9525" cap="flat" cmpd="sng">
            <a:solidFill>
              <a:srgbClr val="296C7D"/>
            </a:solidFill>
            <a:prstDash val="dash"/>
            <a:round/>
            <a:headEnd type="none" w="sm" len="sm"/>
            <a:tailEnd type="none" w="sm" len="sm"/>
          </a:ln>
        </p:spPr>
      </p:cxnSp>
      <p:sp>
        <p:nvSpPr>
          <p:cNvPr id="33" name="Google Shape;33;p3"/>
          <p:cNvSpPr txBox="1">
            <a:spLocks noGrp="1"/>
          </p:cNvSpPr>
          <p:nvPr>
            <p:ph type="body" idx="2"/>
          </p:nvPr>
        </p:nvSpPr>
        <p:spPr>
          <a:xfrm>
            <a:off x="4191000" y="6356350"/>
            <a:ext cx="1676400" cy="365700"/>
          </a:xfrm>
          <a:prstGeom prst="rect">
            <a:avLst/>
          </a:prstGeom>
          <a:noFill/>
          <a:ln>
            <a:noFill/>
          </a:ln>
        </p:spPr>
        <p:txBody>
          <a:bodyPr spcFirstLastPara="1" wrap="square" lIns="91425" tIns="45700" rIns="91425" bIns="45700" anchor="ctr" anchorCtr="0">
            <a:noAutofit/>
          </a:bodyPr>
          <a:lstStyle>
            <a:lvl1pPr marL="457200" lvl="0" indent="-228600" algn="l">
              <a:spcBef>
                <a:spcPts val="600"/>
              </a:spcBef>
              <a:spcAft>
                <a:spcPts val="0"/>
              </a:spcAft>
              <a:buSzPts val="1064"/>
              <a:buNone/>
              <a:defRPr sz="1400" b="1">
                <a:solidFill>
                  <a:srgbClr val="354369"/>
                </a:solidFill>
              </a:defRPr>
            </a:lvl1pPr>
            <a:lvl2pPr marL="914400" lvl="1" indent="-315468" algn="l">
              <a:spcBef>
                <a:spcPts val="500"/>
              </a:spcBef>
              <a:spcAft>
                <a:spcPts val="0"/>
              </a:spcAft>
              <a:buSzPts val="1368"/>
              <a:buChar char="🞂"/>
              <a:defRPr sz="1800"/>
            </a:lvl2pPr>
            <a:lvl3pPr marL="1371600" lvl="2" indent="-305816" algn="l">
              <a:spcBef>
                <a:spcPts val="500"/>
              </a:spcBef>
              <a:spcAft>
                <a:spcPts val="0"/>
              </a:spcAft>
              <a:buSzPts val="1216"/>
              <a:buChar char="🞂"/>
              <a:defRPr sz="1600"/>
            </a:lvl3pPr>
            <a:lvl4pPr marL="1828800" lvl="3" indent="-290830" algn="l">
              <a:spcBef>
                <a:spcPts val="400"/>
              </a:spcBef>
              <a:spcAft>
                <a:spcPts val="0"/>
              </a:spcAft>
              <a:buSzPts val="980"/>
              <a:buChar char="◻"/>
              <a:defRPr sz="1400"/>
            </a:lvl4pPr>
            <a:lvl5pPr marL="2286000" lvl="4" indent="-281939" algn="l">
              <a:spcBef>
                <a:spcPts val="300"/>
              </a:spcBef>
              <a:spcAft>
                <a:spcPts val="0"/>
              </a:spcAft>
              <a:buSzPts val="840"/>
              <a:buChar char="◻"/>
              <a:defRPr sz="1200"/>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457200" y="2362200"/>
            <a:ext cx="8229600" cy="1066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232D46"/>
              </a:buClr>
              <a:buSzPts val="4400"/>
              <a:buFont typeface="Calibri"/>
              <a:buNone/>
              <a:defRPr sz="4400" b="0" cap="none">
                <a:solidFill>
                  <a:srgbClr val="232D4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
          <p:cNvSpPr txBox="1">
            <a:spLocks noGrp="1"/>
          </p:cNvSpPr>
          <p:nvPr>
            <p:ph type="body" idx="1"/>
          </p:nvPr>
        </p:nvSpPr>
        <p:spPr>
          <a:xfrm>
            <a:off x="1295400" y="4267200"/>
            <a:ext cx="6781800" cy="1143000"/>
          </a:xfrm>
          <a:prstGeom prst="rect">
            <a:avLst/>
          </a:prstGeom>
          <a:noFill/>
          <a:ln>
            <a:noFill/>
          </a:ln>
        </p:spPr>
        <p:txBody>
          <a:bodyPr spcFirstLastPara="1" wrap="square" lIns="91425" tIns="45700" rIns="91425" bIns="45700" anchor="t" anchorCtr="0">
            <a:noAutofit/>
          </a:bodyPr>
          <a:lstStyle>
            <a:lvl1pPr marL="457200" lvl="0" indent="-228600" algn="r">
              <a:spcBef>
                <a:spcPts val="600"/>
              </a:spcBef>
              <a:spcAft>
                <a:spcPts val="0"/>
              </a:spcAft>
              <a:buSzPts val="1520"/>
              <a:buNone/>
              <a:defRPr sz="2000">
                <a:solidFill>
                  <a:srgbClr val="888888"/>
                </a:solidFill>
              </a:defRPr>
            </a:lvl1pPr>
            <a:lvl2pPr marL="914400" lvl="1" indent="-228600" algn="l">
              <a:spcBef>
                <a:spcPts val="500"/>
              </a:spcBef>
              <a:spcAft>
                <a:spcPts val="0"/>
              </a:spcAft>
              <a:buSzPts val="1368"/>
              <a:buNone/>
              <a:defRPr sz="1800">
                <a:solidFill>
                  <a:srgbClr val="888888"/>
                </a:solidFill>
              </a:defRPr>
            </a:lvl2pPr>
            <a:lvl3pPr marL="1371600" lvl="2" indent="-228600" algn="l">
              <a:spcBef>
                <a:spcPts val="500"/>
              </a:spcBef>
              <a:spcAft>
                <a:spcPts val="0"/>
              </a:spcAft>
              <a:buSzPts val="1216"/>
              <a:buNone/>
              <a:defRPr sz="1600">
                <a:solidFill>
                  <a:srgbClr val="888888"/>
                </a:solidFill>
              </a:defRPr>
            </a:lvl3pPr>
            <a:lvl4pPr marL="1828800" lvl="3" indent="-228600" algn="l">
              <a:spcBef>
                <a:spcPts val="400"/>
              </a:spcBef>
              <a:spcAft>
                <a:spcPts val="0"/>
              </a:spcAft>
              <a:buSzPts val="980"/>
              <a:buNone/>
              <a:defRPr sz="1400">
                <a:solidFill>
                  <a:srgbClr val="888888"/>
                </a:solidFill>
              </a:defRPr>
            </a:lvl4pPr>
            <a:lvl5pPr marL="2286000" lvl="4" indent="-228600" algn="l">
              <a:spcBef>
                <a:spcPts val="300"/>
              </a:spcBef>
              <a:spcAft>
                <a:spcPts val="0"/>
              </a:spcAft>
              <a:buSzPts val="980"/>
              <a:buNone/>
              <a:defRPr sz="1400">
                <a:solidFill>
                  <a:srgbClr val="888888"/>
                </a:solidFill>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cxnSp>
        <p:nvCxnSpPr>
          <p:cNvPr id="37" name="Google Shape;37;p4"/>
          <p:cNvCxnSpPr/>
          <p:nvPr/>
        </p:nvCxnSpPr>
        <p:spPr>
          <a:xfrm>
            <a:off x="457200" y="2362200"/>
            <a:ext cx="8321100" cy="0"/>
          </a:xfrm>
          <a:prstGeom prst="straightConnector1">
            <a:avLst/>
          </a:prstGeom>
          <a:noFill/>
          <a:ln w="9525" cap="flat" cmpd="sng">
            <a:solidFill>
              <a:srgbClr val="296C7D"/>
            </a:solidFill>
            <a:prstDash val="dash"/>
            <a:round/>
            <a:headEnd type="none" w="sm" len="sm"/>
            <a:tailEnd type="none" w="sm" len="sm"/>
          </a:ln>
        </p:spPr>
      </p:cxnSp>
      <p:cxnSp>
        <p:nvCxnSpPr>
          <p:cNvPr id="38" name="Google Shape;38;p4"/>
          <p:cNvCxnSpPr/>
          <p:nvPr/>
        </p:nvCxnSpPr>
        <p:spPr>
          <a:xfrm>
            <a:off x="457200" y="3429000"/>
            <a:ext cx="8321100" cy="0"/>
          </a:xfrm>
          <a:prstGeom prst="straightConnector1">
            <a:avLst/>
          </a:prstGeom>
          <a:noFill/>
          <a:ln w="9525" cap="flat" cmpd="sng">
            <a:solidFill>
              <a:srgbClr val="296C7D"/>
            </a:solidFill>
            <a:prstDash val="dash"/>
            <a:round/>
            <a:headEnd type="none" w="sm" len="sm"/>
            <a:tailEnd type="none" w="sm" len="sm"/>
          </a:ln>
        </p:spPr>
      </p:cxnSp>
      <p:sp>
        <p:nvSpPr>
          <p:cNvPr id="39" name="Google Shape;39;p4"/>
          <p:cNvSpPr txBox="1">
            <a:spLocks noGrp="1"/>
          </p:cNvSpPr>
          <p:nvPr>
            <p:ph type="dt" idx="10"/>
          </p:nvPr>
        </p:nvSpPr>
        <p:spPr>
          <a:xfrm>
            <a:off x="351897" y="6356350"/>
            <a:ext cx="1909200" cy="365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1B485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ftr" idx="11"/>
          </p:nvPr>
        </p:nvSpPr>
        <p:spPr>
          <a:xfrm>
            <a:off x="2256897" y="6356350"/>
            <a:ext cx="2162700" cy="3657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1B485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body" idx="2"/>
          </p:nvPr>
        </p:nvSpPr>
        <p:spPr>
          <a:xfrm>
            <a:off x="4191000" y="6356350"/>
            <a:ext cx="1676400" cy="365700"/>
          </a:xfrm>
          <a:prstGeom prst="rect">
            <a:avLst/>
          </a:prstGeom>
          <a:noFill/>
          <a:ln>
            <a:noFill/>
          </a:ln>
        </p:spPr>
        <p:txBody>
          <a:bodyPr spcFirstLastPara="1" wrap="square" lIns="91425" tIns="45700" rIns="91425" bIns="45700" anchor="ctr" anchorCtr="0">
            <a:noAutofit/>
          </a:bodyPr>
          <a:lstStyle>
            <a:lvl1pPr marL="457200" lvl="0" indent="-228600" algn="l">
              <a:spcBef>
                <a:spcPts val="600"/>
              </a:spcBef>
              <a:spcAft>
                <a:spcPts val="0"/>
              </a:spcAft>
              <a:buSzPts val="1064"/>
              <a:buNone/>
              <a:defRPr sz="1400" b="1">
                <a:solidFill>
                  <a:srgbClr val="354369"/>
                </a:solidFill>
              </a:defRPr>
            </a:lvl1pPr>
            <a:lvl2pPr marL="914400" lvl="1" indent="-315468" algn="l">
              <a:spcBef>
                <a:spcPts val="500"/>
              </a:spcBef>
              <a:spcAft>
                <a:spcPts val="0"/>
              </a:spcAft>
              <a:buSzPts val="1368"/>
              <a:buChar char="🞂"/>
              <a:defRPr sz="1800"/>
            </a:lvl2pPr>
            <a:lvl3pPr marL="1371600" lvl="2" indent="-305816" algn="l">
              <a:spcBef>
                <a:spcPts val="500"/>
              </a:spcBef>
              <a:spcAft>
                <a:spcPts val="0"/>
              </a:spcAft>
              <a:buSzPts val="1216"/>
              <a:buChar char="🞂"/>
              <a:defRPr sz="1600"/>
            </a:lvl3pPr>
            <a:lvl4pPr marL="1828800" lvl="3" indent="-290830" algn="l">
              <a:spcBef>
                <a:spcPts val="400"/>
              </a:spcBef>
              <a:spcAft>
                <a:spcPts val="0"/>
              </a:spcAft>
              <a:buSzPts val="980"/>
              <a:buChar char="◻"/>
              <a:defRPr sz="1400"/>
            </a:lvl4pPr>
            <a:lvl5pPr marL="2286000" lvl="4" indent="-281939" algn="l">
              <a:spcBef>
                <a:spcPts val="300"/>
              </a:spcBef>
              <a:spcAft>
                <a:spcPts val="0"/>
              </a:spcAft>
              <a:buSzPts val="840"/>
              <a:buChar char="◻"/>
              <a:defRPr sz="1200"/>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457200" y="152400"/>
            <a:ext cx="8229600" cy="990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122E34"/>
              </a:buClr>
              <a:buSzPts val="4200"/>
              <a:buFont typeface="Calibri"/>
              <a:buNone/>
              <a:defRPr sz="4200" b="0">
                <a:solidFill>
                  <a:srgbClr val="122E34"/>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4" name="Google Shape;44;p5"/>
          <p:cNvCxnSpPr/>
          <p:nvPr/>
        </p:nvCxnSpPr>
        <p:spPr>
          <a:xfrm>
            <a:off x="457200" y="1143000"/>
            <a:ext cx="8321100" cy="0"/>
          </a:xfrm>
          <a:prstGeom prst="straightConnector1">
            <a:avLst/>
          </a:prstGeom>
          <a:noFill/>
          <a:ln w="9525" cap="flat" cmpd="sng">
            <a:solidFill>
              <a:srgbClr val="296C7D"/>
            </a:solidFill>
            <a:prstDash val="dash"/>
            <a:round/>
            <a:headEnd type="none" w="sm" len="sm"/>
            <a:tailEnd type="none" w="sm" len="sm"/>
          </a:ln>
        </p:spPr>
      </p:cxnSp>
      <p:sp>
        <p:nvSpPr>
          <p:cNvPr id="45" name="Google Shape;45;p5"/>
          <p:cNvSpPr txBox="1">
            <a:spLocks noGrp="1"/>
          </p:cNvSpPr>
          <p:nvPr>
            <p:ph type="body" idx="1"/>
          </p:nvPr>
        </p:nvSpPr>
        <p:spPr>
          <a:xfrm>
            <a:off x="294238" y="1371600"/>
            <a:ext cx="4201500" cy="4785300"/>
          </a:xfrm>
          <a:prstGeom prst="rect">
            <a:avLst/>
          </a:prstGeom>
          <a:noFill/>
          <a:ln>
            <a:noFill/>
          </a:ln>
        </p:spPr>
        <p:txBody>
          <a:bodyPr spcFirstLastPara="1" wrap="square" lIns="91425" tIns="45700" rIns="91425" bIns="45700" anchor="t" anchorCtr="0">
            <a:noAutofit/>
          </a:bodyPr>
          <a:lstStyle>
            <a:lvl1pPr marL="457200" lvl="0" indent="-274320" algn="l">
              <a:spcBef>
                <a:spcPts val="600"/>
              </a:spcBef>
              <a:spcAft>
                <a:spcPts val="0"/>
              </a:spcAft>
              <a:buClr>
                <a:schemeClr val="lt1"/>
              </a:buClr>
              <a:buSzPts val="720"/>
              <a:buChar char="🞂"/>
              <a:defRPr sz="2400">
                <a:latin typeface="Calibri"/>
                <a:ea typeface="Calibri"/>
                <a:cs typeface="Calibri"/>
                <a:sym typeface="Calibri"/>
              </a:defRPr>
            </a:lvl1pPr>
            <a:lvl2pPr marL="914400" lvl="1" indent="-325119" algn="l">
              <a:spcBef>
                <a:spcPts val="500"/>
              </a:spcBef>
              <a:spcAft>
                <a:spcPts val="0"/>
              </a:spcAft>
              <a:buClr>
                <a:srgbClr val="922122"/>
              </a:buClr>
              <a:buSzPts val="1520"/>
              <a:buChar char="🞂"/>
              <a:defRPr sz="2000">
                <a:solidFill>
                  <a:srgbClr val="232D46"/>
                </a:solidFill>
                <a:latin typeface="Calibri"/>
                <a:ea typeface="Calibri"/>
                <a:cs typeface="Calibri"/>
                <a:sym typeface="Calibri"/>
              </a:defRPr>
            </a:lvl2pPr>
            <a:lvl3pPr marL="1371600" lvl="2" indent="-315467" algn="l">
              <a:spcBef>
                <a:spcPts val="500"/>
              </a:spcBef>
              <a:spcAft>
                <a:spcPts val="0"/>
              </a:spcAft>
              <a:buSzPts val="1368"/>
              <a:buChar char="🞂"/>
              <a:defRPr sz="1800">
                <a:latin typeface="Calibri"/>
                <a:ea typeface="Calibri"/>
                <a:cs typeface="Calibri"/>
                <a:sym typeface="Calibri"/>
              </a:defRPr>
            </a:lvl3pPr>
            <a:lvl4pPr marL="1828800" lvl="3" indent="-299719" algn="l">
              <a:spcBef>
                <a:spcPts val="400"/>
              </a:spcBef>
              <a:spcAft>
                <a:spcPts val="0"/>
              </a:spcAft>
              <a:buSzPts val="1120"/>
              <a:buChar char="◻"/>
              <a:defRPr sz="1600">
                <a:latin typeface="Calibri"/>
                <a:ea typeface="Calibri"/>
                <a:cs typeface="Calibri"/>
                <a:sym typeface="Calibri"/>
              </a:defRPr>
            </a:lvl4pPr>
            <a:lvl5pPr marL="2286000" lvl="4" indent="-290829" algn="l">
              <a:spcBef>
                <a:spcPts val="300"/>
              </a:spcBef>
              <a:spcAft>
                <a:spcPts val="0"/>
              </a:spcAft>
              <a:buSzPts val="980"/>
              <a:buChar char="◻"/>
              <a:defRPr sz="1400">
                <a:latin typeface="Calibri"/>
                <a:ea typeface="Calibri"/>
                <a:cs typeface="Calibri"/>
                <a:sym typeface="Calibri"/>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46" name="Google Shape;46;p5"/>
          <p:cNvSpPr txBox="1">
            <a:spLocks noGrp="1"/>
          </p:cNvSpPr>
          <p:nvPr>
            <p:ph type="body" idx="2"/>
          </p:nvPr>
        </p:nvSpPr>
        <p:spPr>
          <a:xfrm>
            <a:off x="4589218" y="1371600"/>
            <a:ext cx="4201500" cy="4785300"/>
          </a:xfrm>
          <a:prstGeom prst="rect">
            <a:avLst/>
          </a:prstGeom>
          <a:noFill/>
          <a:ln>
            <a:noFill/>
          </a:ln>
        </p:spPr>
        <p:txBody>
          <a:bodyPr spcFirstLastPara="1" wrap="square" lIns="91425" tIns="45700" rIns="91425" bIns="45700" anchor="t" anchorCtr="0">
            <a:noAutofit/>
          </a:bodyPr>
          <a:lstStyle>
            <a:lvl1pPr marL="457200" lvl="0" indent="-274320" algn="l">
              <a:spcBef>
                <a:spcPts val="600"/>
              </a:spcBef>
              <a:spcAft>
                <a:spcPts val="0"/>
              </a:spcAft>
              <a:buClr>
                <a:schemeClr val="lt1"/>
              </a:buClr>
              <a:buSzPts val="720"/>
              <a:buChar char="🞂"/>
              <a:defRPr sz="2400">
                <a:latin typeface="Calibri"/>
                <a:ea typeface="Calibri"/>
                <a:cs typeface="Calibri"/>
                <a:sym typeface="Calibri"/>
              </a:defRPr>
            </a:lvl1pPr>
            <a:lvl2pPr marL="914400" lvl="1" indent="-325119" algn="l">
              <a:spcBef>
                <a:spcPts val="500"/>
              </a:spcBef>
              <a:spcAft>
                <a:spcPts val="0"/>
              </a:spcAft>
              <a:buClr>
                <a:srgbClr val="922122"/>
              </a:buClr>
              <a:buSzPts val="1520"/>
              <a:buChar char="🞂"/>
              <a:defRPr sz="2000">
                <a:solidFill>
                  <a:srgbClr val="232D46"/>
                </a:solidFill>
                <a:latin typeface="Calibri"/>
                <a:ea typeface="Calibri"/>
                <a:cs typeface="Calibri"/>
                <a:sym typeface="Calibri"/>
              </a:defRPr>
            </a:lvl2pPr>
            <a:lvl3pPr marL="1371600" lvl="2" indent="-315467" algn="l">
              <a:spcBef>
                <a:spcPts val="500"/>
              </a:spcBef>
              <a:spcAft>
                <a:spcPts val="0"/>
              </a:spcAft>
              <a:buSzPts val="1368"/>
              <a:buChar char="🞂"/>
              <a:defRPr sz="1800">
                <a:latin typeface="Calibri"/>
                <a:ea typeface="Calibri"/>
                <a:cs typeface="Calibri"/>
                <a:sym typeface="Calibri"/>
              </a:defRPr>
            </a:lvl3pPr>
            <a:lvl4pPr marL="1828800" lvl="3" indent="-299719" algn="l">
              <a:spcBef>
                <a:spcPts val="400"/>
              </a:spcBef>
              <a:spcAft>
                <a:spcPts val="0"/>
              </a:spcAft>
              <a:buSzPts val="1120"/>
              <a:buChar char="◻"/>
              <a:defRPr sz="1600">
                <a:latin typeface="Calibri"/>
                <a:ea typeface="Calibri"/>
                <a:cs typeface="Calibri"/>
                <a:sym typeface="Calibri"/>
              </a:defRPr>
            </a:lvl4pPr>
            <a:lvl5pPr marL="2286000" lvl="4" indent="-290829" algn="l">
              <a:spcBef>
                <a:spcPts val="300"/>
              </a:spcBef>
              <a:spcAft>
                <a:spcPts val="0"/>
              </a:spcAft>
              <a:buSzPts val="980"/>
              <a:buChar char="◻"/>
              <a:defRPr sz="1400">
                <a:latin typeface="Calibri"/>
                <a:ea typeface="Calibri"/>
                <a:cs typeface="Calibri"/>
                <a:sym typeface="Calibri"/>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47" name="Google Shape;47;p5"/>
          <p:cNvSpPr txBox="1">
            <a:spLocks noGrp="1"/>
          </p:cNvSpPr>
          <p:nvPr>
            <p:ph type="dt" idx="10"/>
          </p:nvPr>
        </p:nvSpPr>
        <p:spPr>
          <a:xfrm>
            <a:off x="351897" y="6356350"/>
            <a:ext cx="1909200" cy="365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1B485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
          <p:cNvSpPr txBox="1">
            <a:spLocks noGrp="1"/>
          </p:cNvSpPr>
          <p:nvPr>
            <p:ph type="ftr" idx="11"/>
          </p:nvPr>
        </p:nvSpPr>
        <p:spPr>
          <a:xfrm>
            <a:off x="2256897" y="6356350"/>
            <a:ext cx="3505200" cy="3657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1B485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49" name="Google Shape;49;p5"/>
          <p:cNvCxnSpPr/>
          <p:nvPr/>
        </p:nvCxnSpPr>
        <p:spPr>
          <a:xfrm>
            <a:off x="457200" y="6248400"/>
            <a:ext cx="8321100" cy="0"/>
          </a:xfrm>
          <a:prstGeom prst="straightConnector1">
            <a:avLst/>
          </a:prstGeom>
          <a:noFill/>
          <a:ln w="9525" cap="flat" cmpd="sng">
            <a:solidFill>
              <a:srgbClr val="296C7D"/>
            </a:solidFill>
            <a:prstDash val="dash"/>
            <a:round/>
            <a:headEnd type="none" w="sm" len="sm"/>
            <a:tailEnd type="none" w="sm" len="sm"/>
          </a:ln>
        </p:spPr>
      </p:cxnSp>
      <p:sp>
        <p:nvSpPr>
          <p:cNvPr id="50" name="Google Shape;50;p5"/>
          <p:cNvSpPr txBox="1">
            <a:spLocks noGrp="1"/>
          </p:cNvSpPr>
          <p:nvPr>
            <p:ph type="sldNum" idx="12"/>
          </p:nvPr>
        </p:nvSpPr>
        <p:spPr>
          <a:xfrm>
            <a:off x="8153400" y="777240"/>
            <a:ext cx="682800" cy="365700"/>
          </a:xfrm>
          <a:prstGeom prst="rect">
            <a:avLst/>
          </a:prstGeom>
          <a:noFill/>
          <a:ln>
            <a:noFill/>
          </a:ln>
        </p:spPr>
        <p:txBody>
          <a:bodyPr spcFirstLastPara="1" wrap="square" lIns="91425" tIns="45700" rIns="91425" bIns="45700" anchor="b" anchorCtr="0">
            <a:noAutofit/>
          </a:bodyPr>
          <a:lstStyle>
            <a:lvl1pPr marL="0" marR="0" lvl="0" indent="0" algn="r">
              <a:spcBef>
                <a:spcPts val="0"/>
              </a:spcBef>
              <a:buNone/>
              <a:defRPr sz="1400" b="1" i="0" u="none" strike="noStrike" cap="none">
                <a:solidFill>
                  <a:schemeClr val="dk1"/>
                </a:solidFill>
                <a:latin typeface="Calibri"/>
                <a:ea typeface="Calibri"/>
                <a:cs typeface="Calibri"/>
                <a:sym typeface="Calibri"/>
              </a:defRPr>
            </a:lvl1pPr>
            <a:lvl2pPr marL="0" marR="0" lvl="1" indent="0" algn="r">
              <a:spcBef>
                <a:spcPts val="0"/>
              </a:spcBef>
              <a:buNone/>
              <a:defRPr sz="1400" b="1" i="0" u="none" strike="noStrike" cap="none">
                <a:solidFill>
                  <a:schemeClr val="dk1"/>
                </a:solidFill>
                <a:latin typeface="Calibri"/>
                <a:ea typeface="Calibri"/>
                <a:cs typeface="Calibri"/>
                <a:sym typeface="Calibri"/>
              </a:defRPr>
            </a:lvl2pPr>
            <a:lvl3pPr marL="0" marR="0" lvl="2" indent="0" algn="r">
              <a:spcBef>
                <a:spcPts val="0"/>
              </a:spcBef>
              <a:buNone/>
              <a:defRPr sz="1400" b="1" i="0" u="none" strike="noStrike" cap="none">
                <a:solidFill>
                  <a:schemeClr val="dk1"/>
                </a:solidFill>
                <a:latin typeface="Calibri"/>
                <a:ea typeface="Calibri"/>
                <a:cs typeface="Calibri"/>
                <a:sym typeface="Calibri"/>
              </a:defRPr>
            </a:lvl3pPr>
            <a:lvl4pPr marL="0" marR="0" lvl="3" indent="0" algn="r">
              <a:spcBef>
                <a:spcPts val="0"/>
              </a:spcBef>
              <a:buNone/>
              <a:defRPr sz="1400" b="1" i="0" u="none" strike="noStrike" cap="none">
                <a:solidFill>
                  <a:schemeClr val="dk1"/>
                </a:solidFill>
                <a:latin typeface="Calibri"/>
                <a:ea typeface="Calibri"/>
                <a:cs typeface="Calibri"/>
                <a:sym typeface="Calibri"/>
              </a:defRPr>
            </a:lvl4pPr>
            <a:lvl5pPr marL="0" marR="0" lvl="4" indent="0" algn="r">
              <a:spcBef>
                <a:spcPts val="0"/>
              </a:spcBef>
              <a:buNone/>
              <a:defRPr sz="1400" b="1" i="0" u="none" strike="noStrike" cap="none">
                <a:solidFill>
                  <a:schemeClr val="dk1"/>
                </a:solidFill>
                <a:latin typeface="Calibri"/>
                <a:ea typeface="Calibri"/>
                <a:cs typeface="Calibri"/>
                <a:sym typeface="Calibri"/>
              </a:defRPr>
            </a:lvl5pPr>
            <a:lvl6pPr marL="0" marR="0" lvl="5" indent="0" algn="r">
              <a:spcBef>
                <a:spcPts val="0"/>
              </a:spcBef>
              <a:buNone/>
              <a:defRPr sz="1400" b="1" i="0" u="none" strike="noStrike" cap="none">
                <a:solidFill>
                  <a:schemeClr val="dk1"/>
                </a:solidFill>
                <a:latin typeface="Calibri"/>
                <a:ea typeface="Calibri"/>
                <a:cs typeface="Calibri"/>
                <a:sym typeface="Calibri"/>
              </a:defRPr>
            </a:lvl6pPr>
            <a:lvl7pPr marL="0" marR="0" lvl="6" indent="0" algn="r">
              <a:spcBef>
                <a:spcPts val="0"/>
              </a:spcBef>
              <a:buNone/>
              <a:defRPr sz="1400" b="1" i="0" u="none" strike="noStrike" cap="none">
                <a:solidFill>
                  <a:schemeClr val="dk1"/>
                </a:solidFill>
                <a:latin typeface="Calibri"/>
                <a:ea typeface="Calibri"/>
                <a:cs typeface="Calibri"/>
                <a:sym typeface="Calibri"/>
              </a:defRPr>
            </a:lvl7pPr>
            <a:lvl8pPr marL="0" marR="0" lvl="7" indent="0" algn="r">
              <a:spcBef>
                <a:spcPts val="0"/>
              </a:spcBef>
              <a:buNone/>
              <a:defRPr sz="1400" b="1" i="0" u="none" strike="noStrike" cap="none">
                <a:solidFill>
                  <a:schemeClr val="dk1"/>
                </a:solidFill>
                <a:latin typeface="Calibri"/>
                <a:ea typeface="Calibri"/>
                <a:cs typeface="Calibri"/>
                <a:sym typeface="Calibri"/>
              </a:defRPr>
            </a:lvl8pPr>
            <a:lvl9pPr marL="0" marR="0" lvl="8" indent="0" algn="r">
              <a:spcBef>
                <a:spcPts val="0"/>
              </a:spcBef>
              <a:buNone/>
              <a:defRPr sz="14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5"/>
          <p:cNvSpPr txBox="1">
            <a:spLocks noGrp="1"/>
          </p:cNvSpPr>
          <p:nvPr>
            <p:ph type="body" idx="3"/>
          </p:nvPr>
        </p:nvSpPr>
        <p:spPr>
          <a:xfrm>
            <a:off x="4191000" y="6356350"/>
            <a:ext cx="1676400" cy="365700"/>
          </a:xfrm>
          <a:prstGeom prst="rect">
            <a:avLst/>
          </a:prstGeom>
          <a:noFill/>
          <a:ln>
            <a:noFill/>
          </a:ln>
        </p:spPr>
        <p:txBody>
          <a:bodyPr spcFirstLastPara="1" wrap="square" lIns="91425" tIns="45700" rIns="91425" bIns="45700" anchor="ctr" anchorCtr="0">
            <a:noAutofit/>
          </a:bodyPr>
          <a:lstStyle>
            <a:lvl1pPr marL="457200" lvl="0" indent="-228600" algn="l">
              <a:spcBef>
                <a:spcPts val="600"/>
              </a:spcBef>
              <a:spcAft>
                <a:spcPts val="0"/>
              </a:spcAft>
              <a:buSzPts val="1064"/>
              <a:buNone/>
              <a:defRPr sz="1400" b="1">
                <a:solidFill>
                  <a:srgbClr val="354369"/>
                </a:solidFill>
              </a:defRPr>
            </a:lvl1pPr>
            <a:lvl2pPr marL="914400" lvl="1" indent="-315468" algn="l">
              <a:spcBef>
                <a:spcPts val="500"/>
              </a:spcBef>
              <a:spcAft>
                <a:spcPts val="0"/>
              </a:spcAft>
              <a:buSzPts val="1368"/>
              <a:buChar char="🞂"/>
              <a:defRPr sz="1800"/>
            </a:lvl2pPr>
            <a:lvl3pPr marL="1371600" lvl="2" indent="-305816" algn="l">
              <a:spcBef>
                <a:spcPts val="500"/>
              </a:spcBef>
              <a:spcAft>
                <a:spcPts val="0"/>
              </a:spcAft>
              <a:buSzPts val="1216"/>
              <a:buChar char="🞂"/>
              <a:defRPr sz="1600"/>
            </a:lvl3pPr>
            <a:lvl4pPr marL="1828800" lvl="3" indent="-290830" algn="l">
              <a:spcBef>
                <a:spcPts val="400"/>
              </a:spcBef>
              <a:spcAft>
                <a:spcPts val="0"/>
              </a:spcAft>
              <a:buSzPts val="980"/>
              <a:buChar char="◻"/>
              <a:defRPr sz="1400"/>
            </a:lvl4pPr>
            <a:lvl5pPr marL="2286000" lvl="4" indent="-281939" algn="l">
              <a:spcBef>
                <a:spcPts val="300"/>
              </a:spcBef>
              <a:spcAft>
                <a:spcPts val="0"/>
              </a:spcAft>
              <a:buSzPts val="840"/>
              <a:buChar char="◻"/>
              <a:defRPr sz="1200"/>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457200" y="228600"/>
            <a:ext cx="8229600" cy="914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6"/>
          <p:cNvSpPr txBox="1">
            <a:spLocks noGrp="1"/>
          </p:cNvSpPr>
          <p:nvPr>
            <p:ph type="body" idx="1"/>
          </p:nvPr>
        </p:nvSpPr>
        <p:spPr>
          <a:xfrm>
            <a:off x="457200" y="1285875"/>
            <a:ext cx="4040100" cy="685800"/>
          </a:xfrm>
          <a:prstGeom prst="rect">
            <a:avLst/>
          </a:prstGeom>
          <a:noFill/>
          <a:ln>
            <a:noFill/>
          </a:ln>
        </p:spPr>
        <p:txBody>
          <a:bodyPr spcFirstLastPara="1" wrap="square" lIns="91425" tIns="45700" rIns="91425" bIns="45700" anchor="b" anchorCtr="0">
            <a:noAutofit/>
          </a:bodyPr>
          <a:lstStyle>
            <a:lvl1pPr marL="457200" lvl="0" indent="-228600" algn="l">
              <a:spcBef>
                <a:spcPts val="600"/>
              </a:spcBef>
              <a:spcAft>
                <a:spcPts val="0"/>
              </a:spcAft>
              <a:buSzPts val="1824"/>
              <a:buNone/>
              <a:defRPr sz="2400" b="1">
                <a:solidFill>
                  <a:schemeClr val="accent2"/>
                </a:solidFill>
              </a:defRPr>
            </a:lvl1pPr>
            <a:lvl2pPr marL="914400" lvl="1" indent="-228600" algn="l">
              <a:spcBef>
                <a:spcPts val="500"/>
              </a:spcBef>
              <a:spcAft>
                <a:spcPts val="0"/>
              </a:spcAft>
              <a:buSzPts val="1520"/>
              <a:buNone/>
              <a:defRPr sz="2000" b="1"/>
            </a:lvl2pPr>
            <a:lvl3pPr marL="1371600" lvl="2" indent="-228600" algn="l">
              <a:spcBef>
                <a:spcPts val="500"/>
              </a:spcBef>
              <a:spcAft>
                <a:spcPts val="0"/>
              </a:spcAft>
              <a:buSzPts val="1368"/>
              <a:buNone/>
              <a:defRPr sz="1800" b="1"/>
            </a:lvl3pPr>
            <a:lvl4pPr marL="1828800" lvl="3" indent="-228600" algn="l">
              <a:spcBef>
                <a:spcPts val="400"/>
              </a:spcBef>
              <a:spcAft>
                <a:spcPts val="0"/>
              </a:spcAft>
              <a:buSzPts val="1120"/>
              <a:buNone/>
              <a:defRPr sz="1600" b="1"/>
            </a:lvl4pPr>
            <a:lvl5pPr marL="2286000" lvl="4" indent="-228600" algn="l">
              <a:spcBef>
                <a:spcPts val="300"/>
              </a:spcBef>
              <a:spcAft>
                <a:spcPts val="0"/>
              </a:spcAft>
              <a:buSzPts val="1120"/>
              <a:buNone/>
              <a:defRPr sz="1600" b="1"/>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55" name="Google Shape;55;p6"/>
          <p:cNvSpPr txBox="1">
            <a:spLocks noGrp="1"/>
          </p:cNvSpPr>
          <p:nvPr>
            <p:ph type="body" idx="2"/>
          </p:nvPr>
        </p:nvSpPr>
        <p:spPr>
          <a:xfrm>
            <a:off x="4648200" y="1295400"/>
            <a:ext cx="4041900" cy="685800"/>
          </a:xfrm>
          <a:prstGeom prst="rect">
            <a:avLst/>
          </a:prstGeom>
          <a:noFill/>
          <a:ln>
            <a:noFill/>
          </a:ln>
        </p:spPr>
        <p:txBody>
          <a:bodyPr spcFirstLastPara="1" wrap="square" lIns="91425" tIns="45700" rIns="91425" bIns="45700" anchor="b" anchorCtr="0">
            <a:noAutofit/>
          </a:bodyPr>
          <a:lstStyle>
            <a:lvl1pPr marL="457200" lvl="0" indent="-228600" algn="l">
              <a:spcBef>
                <a:spcPts val="600"/>
              </a:spcBef>
              <a:spcAft>
                <a:spcPts val="0"/>
              </a:spcAft>
              <a:buSzPts val="1824"/>
              <a:buNone/>
              <a:defRPr sz="2400" b="1">
                <a:solidFill>
                  <a:schemeClr val="accent2"/>
                </a:solidFill>
              </a:defRPr>
            </a:lvl1pPr>
            <a:lvl2pPr marL="914400" lvl="1" indent="-228600" algn="l">
              <a:spcBef>
                <a:spcPts val="500"/>
              </a:spcBef>
              <a:spcAft>
                <a:spcPts val="0"/>
              </a:spcAft>
              <a:buSzPts val="1520"/>
              <a:buNone/>
              <a:defRPr sz="2000" b="1"/>
            </a:lvl2pPr>
            <a:lvl3pPr marL="1371600" lvl="2" indent="-228600" algn="l">
              <a:spcBef>
                <a:spcPts val="500"/>
              </a:spcBef>
              <a:spcAft>
                <a:spcPts val="0"/>
              </a:spcAft>
              <a:buSzPts val="1368"/>
              <a:buNone/>
              <a:defRPr sz="1800" b="1"/>
            </a:lvl3pPr>
            <a:lvl4pPr marL="1828800" lvl="3" indent="-228600" algn="l">
              <a:spcBef>
                <a:spcPts val="400"/>
              </a:spcBef>
              <a:spcAft>
                <a:spcPts val="0"/>
              </a:spcAft>
              <a:buSzPts val="1120"/>
              <a:buNone/>
              <a:defRPr sz="1600" b="1"/>
            </a:lvl4pPr>
            <a:lvl5pPr marL="2286000" lvl="4" indent="-228600" algn="l">
              <a:spcBef>
                <a:spcPts val="300"/>
              </a:spcBef>
              <a:spcAft>
                <a:spcPts val="0"/>
              </a:spcAft>
              <a:buSzPts val="1120"/>
              <a:buNone/>
              <a:defRPr sz="1600" b="1"/>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56" name="Google Shape;56;p6"/>
          <p:cNvSpPr txBox="1">
            <a:spLocks noGrp="1"/>
          </p:cNvSpPr>
          <p:nvPr>
            <p:ph type="dt" idx="10"/>
          </p:nvPr>
        </p:nvSpPr>
        <p:spPr>
          <a:xfrm>
            <a:off x="6400800" y="6356350"/>
            <a:ext cx="2289000" cy="3657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
          <p:cNvSpPr txBox="1">
            <a:spLocks noGrp="1"/>
          </p:cNvSpPr>
          <p:nvPr>
            <p:ph type="ftr" idx="11"/>
          </p:nvPr>
        </p:nvSpPr>
        <p:spPr>
          <a:xfrm>
            <a:off x="2898648" y="6356350"/>
            <a:ext cx="3505200" cy="3657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a:spLocks noGrp="1"/>
          </p:cNvSpPr>
          <p:nvPr>
            <p:ph type="sldNum" idx="12"/>
          </p:nvPr>
        </p:nvSpPr>
        <p:spPr>
          <a:xfrm>
            <a:off x="612648" y="6356350"/>
            <a:ext cx="1981200" cy="3657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59" name="Google Shape;59;p6"/>
          <p:cNvSpPr txBox="1">
            <a:spLocks noGrp="1"/>
          </p:cNvSpPr>
          <p:nvPr>
            <p:ph type="body" idx="3"/>
          </p:nvPr>
        </p:nvSpPr>
        <p:spPr>
          <a:xfrm>
            <a:off x="457200" y="2133600"/>
            <a:ext cx="4038600" cy="4038600"/>
          </a:xfrm>
          <a:prstGeom prst="rect">
            <a:avLst/>
          </a:prstGeom>
          <a:noFill/>
          <a:ln>
            <a:noFill/>
          </a:ln>
        </p:spPr>
        <p:txBody>
          <a:bodyPr spcFirstLastPara="1" wrap="square" lIns="91425" tIns="45700" rIns="91425" bIns="45700" anchor="t" anchorCtr="0">
            <a:no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60" name="Google Shape;60;p6"/>
          <p:cNvSpPr txBox="1">
            <a:spLocks noGrp="1"/>
          </p:cNvSpPr>
          <p:nvPr>
            <p:ph type="body" idx="4"/>
          </p:nvPr>
        </p:nvSpPr>
        <p:spPr>
          <a:xfrm>
            <a:off x="4648200" y="2133600"/>
            <a:ext cx="4038600" cy="4038600"/>
          </a:xfrm>
          <a:prstGeom prst="rect">
            <a:avLst/>
          </a:prstGeom>
          <a:noFill/>
          <a:ln>
            <a:noFill/>
          </a:ln>
        </p:spPr>
        <p:txBody>
          <a:bodyPr spcFirstLastPara="1" wrap="square" lIns="91425" tIns="45700" rIns="91425" bIns="45700" anchor="t" anchorCtr="0">
            <a:no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457200" y="228600"/>
            <a:ext cx="8229600" cy="914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7"/>
          <p:cNvSpPr txBox="1">
            <a:spLocks noGrp="1"/>
          </p:cNvSpPr>
          <p:nvPr>
            <p:ph type="dt" idx="10"/>
          </p:nvPr>
        </p:nvSpPr>
        <p:spPr>
          <a:xfrm>
            <a:off x="6400800" y="6356350"/>
            <a:ext cx="2289000" cy="3657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
          <p:cNvSpPr txBox="1">
            <a:spLocks noGrp="1"/>
          </p:cNvSpPr>
          <p:nvPr>
            <p:ph type="ftr" idx="11"/>
          </p:nvPr>
        </p:nvSpPr>
        <p:spPr>
          <a:xfrm>
            <a:off x="2898648" y="6356350"/>
            <a:ext cx="3505200" cy="3657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
          <p:cNvSpPr txBox="1">
            <a:spLocks noGrp="1"/>
          </p:cNvSpPr>
          <p:nvPr>
            <p:ph type="sldNum" idx="12"/>
          </p:nvPr>
        </p:nvSpPr>
        <p:spPr>
          <a:xfrm>
            <a:off x="612648" y="6356350"/>
            <a:ext cx="1981200" cy="3657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6" name="Google Shape;66;p7"/>
          <p:cNvSpPr/>
          <p:nvPr/>
        </p:nvSpPr>
        <p:spPr>
          <a:xfrm rot="5400000">
            <a:off x="419131" y="6467457"/>
            <a:ext cx="190800" cy="1203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7"/>
        <p:cNvGrpSpPr/>
        <p:nvPr/>
      </p:nvGrpSpPr>
      <p:grpSpPr>
        <a:xfrm>
          <a:off x="0" y="0"/>
          <a:ext cx="0" cy="0"/>
          <a:chOff x="0" y="0"/>
          <a:chExt cx="0" cy="0"/>
        </a:xfrm>
      </p:grpSpPr>
      <p:sp>
        <p:nvSpPr>
          <p:cNvPr id="68" name="Google Shape;68;p8"/>
          <p:cNvSpPr txBox="1">
            <a:spLocks noGrp="1"/>
          </p:cNvSpPr>
          <p:nvPr>
            <p:ph type="dt" idx="10"/>
          </p:nvPr>
        </p:nvSpPr>
        <p:spPr>
          <a:xfrm>
            <a:off x="6400800" y="6356350"/>
            <a:ext cx="2289000" cy="3657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
          <p:cNvSpPr txBox="1">
            <a:spLocks noGrp="1"/>
          </p:cNvSpPr>
          <p:nvPr>
            <p:ph type="ftr" idx="11"/>
          </p:nvPr>
        </p:nvSpPr>
        <p:spPr>
          <a:xfrm>
            <a:off x="2898648" y="6356350"/>
            <a:ext cx="3505200" cy="3657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
          <p:cNvSpPr txBox="1">
            <a:spLocks noGrp="1"/>
          </p:cNvSpPr>
          <p:nvPr>
            <p:ph type="sldNum" idx="12"/>
          </p:nvPr>
        </p:nvSpPr>
        <p:spPr>
          <a:xfrm>
            <a:off x="612648" y="6356350"/>
            <a:ext cx="1981200" cy="3657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1" name="Google Shape;71;p8"/>
          <p:cNvCxnSpPr/>
          <p:nvPr/>
        </p:nvCxnSpPr>
        <p:spPr>
          <a:xfrm>
            <a:off x="457200" y="6353175"/>
            <a:ext cx="8229600" cy="0"/>
          </a:xfrm>
          <a:prstGeom prst="straightConnector1">
            <a:avLst/>
          </a:prstGeom>
          <a:noFill/>
          <a:ln w="9525" cap="flat" cmpd="sng">
            <a:solidFill>
              <a:schemeClr val="accent2"/>
            </a:solidFill>
            <a:prstDash val="dash"/>
            <a:round/>
            <a:headEnd type="none" w="sm" len="sm"/>
            <a:tailEnd type="none" w="sm" len="sm"/>
          </a:ln>
        </p:spPr>
      </p:cxnSp>
      <p:sp>
        <p:nvSpPr>
          <p:cNvPr id="72" name="Google Shape;72;p8"/>
          <p:cNvSpPr/>
          <p:nvPr/>
        </p:nvSpPr>
        <p:spPr>
          <a:xfrm rot="5400000">
            <a:off x="419131" y="6467457"/>
            <a:ext cx="190800" cy="1203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6324600" y="304800"/>
            <a:ext cx="2514600" cy="838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2000"/>
              <a:buFont typeface="Calibri"/>
              <a:buNone/>
              <a:defRPr sz="2000"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9"/>
          <p:cNvSpPr txBox="1">
            <a:spLocks noGrp="1"/>
          </p:cNvSpPr>
          <p:nvPr>
            <p:ph type="body" idx="1"/>
          </p:nvPr>
        </p:nvSpPr>
        <p:spPr>
          <a:xfrm>
            <a:off x="6324600" y="1219200"/>
            <a:ext cx="2514600" cy="4843500"/>
          </a:xfrm>
          <a:prstGeom prst="rect">
            <a:avLst/>
          </a:prstGeom>
          <a:noFill/>
          <a:ln>
            <a:noFill/>
          </a:ln>
        </p:spPr>
        <p:txBody>
          <a:bodyPr spcFirstLastPara="1" wrap="square" lIns="91425" tIns="45700" rIns="91425" bIns="45700" anchor="t" anchorCtr="0">
            <a:noAutofit/>
          </a:bodyPr>
          <a:lstStyle>
            <a:lvl1pPr marL="457200" lvl="0" indent="-228600" algn="l">
              <a:lnSpc>
                <a:spcPct val="137500"/>
              </a:lnSpc>
              <a:spcBef>
                <a:spcPts val="600"/>
              </a:spcBef>
              <a:spcAft>
                <a:spcPts val="0"/>
              </a:spcAft>
              <a:buSzPts val="1216"/>
              <a:buNone/>
              <a:defRPr sz="1600">
                <a:solidFill>
                  <a:schemeClr val="dk2"/>
                </a:solidFill>
              </a:defRPr>
            </a:lvl1pPr>
            <a:lvl2pPr marL="914400" lvl="1" indent="-228600" algn="l">
              <a:spcBef>
                <a:spcPts val="1000"/>
              </a:spcBef>
              <a:spcAft>
                <a:spcPts val="0"/>
              </a:spcAft>
              <a:buSzPts val="912"/>
              <a:buNone/>
              <a:defRPr sz="1200"/>
            </a:lvl2pPr>
            <a:lvl3pPr marL="1371600" lvl="2" indent="-228600" algn="l">
              <a:spcBef>
                <a:spcPts val="500"/>
              </a:spcBef>
              <a:spcAft>
                <a:spcPts val="0"/>
              </a:spcAft>
              <a:buSzPts val="760"/>
              <a:buNone/>
              <a:defRPr sz="1000"/>
            </a:lvl3pPr>
            <a:lvl4pPr marL="1828800" lvl="3" indent="-228600" algn="l">
              <a:spcBef>
                <a:spcPts val="400"/>
              </a:spcBef>
              <a:spcAft>
                <a:spcPts val="0"/>
              </a:spcAft>
              <a:buSzPts val="630"/>
              <a:buNone/>
              <a:defRPr sz="900"/>
            </a:lvl4pPr>
            <a:lvl5pPr marL="2286000" lvl="4" indent="-228600" algn="l">
              <a:spcBef>
                <a:spcPts val="300"/>
              </a:spcBef>
              <a:spcAft>
                <a:spcPts val="0"/>
              </a:spcAft>
              <a:buSzPts val="630"/>
              <a:buNone/>
              <a:defRPr sz="900"/>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76" name="Google Shape;76;p9"/>
          <p:cNvSpPr txBox="1">
            <a:spLocks noGrp="1"/>
          </p:cNvSpPr>
          <p:nvPr>
            <p:ph type="dt" idx="10"/>
          </p:nvPr>
        </p:nvSpPr>
        <p:spPr>
          <a:xfrm>
            <a:off x="6400800" y="6356350"/>
            <a:ext cx="2289000" cy="3657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a:spLocks noGrp="1"/>
          </p:cNvSpPr>
          <p:nvPr>
            <p:ph type="ftr" idx="11"/>
          </p:nvPr>
        </p:nvSpPr>
        <p:spPr>
          <a:xfrm>
            <a:off x="2898648" y="6356350"/>
            <a:ext cx="3505200" cy="3657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9"/>
          <p:cNvSpPr txBox="1">
            <a:spLocks noGrp="1"/>
          </p:cNvSpPr>
          <p:nvPr>
            <p:ph type="sldNum" idx="12"/>
          </p:nvPr>
        </p:nvSpPr>
        <p:spPr>
          <a:xfrm>
            <a:off x="612648" y="6356350"/>
            <a:ext cx="1981200" cy="3657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9" name="Google Shape;79;p9"/>
          <p:cNvCxnSpPr/>
          <p:nvPr/>
        </p:nvCxnSpPr>
        <p:spPr>
          <a:xfrm>
            <a:off x="457200" y="6353175"/>
            <a:ext cx="8229600" cy="0"/>
          </a:xfrm>
          <a:prstGeom prst="straightConnector1">
            <a:avLst/>
          </a:prstGeom>
          <a:noFill/>
          <a:ln w="9525" cap="flat" cmpd="sng">
            <a:solidFill>
              <a:schemeClr val="accent2"/>
            </a:solidFill>
            <a:prstDash val="dash"/>
            <a:round/>
            <a:headEnd type="none" w="sm" len="sm"/>
            <a:tailEnd type="none" w="sm" len="sm"/>
          </a:ln>
        </p:spPr>
      </p:cxnSp>
      <p:cxnSp>
        <p:nvCxnSpPr>
          <p:cNvPr id="80" name="Google Shape;80;p9"/>
          <p:cNvCxnSpPr/>
          <p:nvPr/>
        </p:nvCxnSpPr>
        <p:spPr>
          <a:xfrm rot="5400000">
            <a:off x="3160615" y="3324255"/>
            <a:ext cx="6035100" cy="0"/>
          </a:xfrm>
          <a:prstGeom prst="straightConnector1">
            <a:avLst/>
          </a:prstGeom>
          <a:noFill/>
          <a:ln w="9525" cap="flat" cmpd="sng">
            <a:solidFill>
              <a:schemeClr val="accent2"/>
            </a:solidFill>
            <a:prstDash val="dash"/>
            <a:round/>
            <a:headEnd type="none" w="sm" len="sm"/>
            <a:tailEnd type="none" w="sm" len="sm"/>
          </a:ln>
        </p:spPr>
      </p:cxnSp>
      <p:sp>
        <p:nvSpPr>
          <p:cNvPr id="81" name="Google Shape;81;p9"/>
          <p:cNvSpPr/>
          <p:nvPr/>
        </p:nvSpPr>
        <p:spPr>
          <a:xfrm rot="5400000">
            <a:off x="419131" y="6467457"/>
            <a:ext cx="190800" cy="1203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 name="Google Shape;82;p9"/>
          <p:cNvSpPr txBox="1">
            <a:spLocks noGrp="1"/>
          </p:cNvSpPr>
          <p:nvPr>
            <p:ph type="body" idx="2"/>
          </p:nvPr>
        </p:nvSpPr>
        <p:spPr>
          <a:xfrm>
            <a:off x="304800" y="304800"/>
            <a:ext cx="5715000" cy="5715000"/>
          </a:xfrm>
          <a:prstGeom prst="rect">
            <a:avLst/>
          </a:prstGeom>
          <a:noFill/>
          <a:ln>
            <a:noFill/>
          </a:ln>
        </p:spPr>
        <p:txBody>
          <a:bodyPr spcFirstLastPara="1" wrap="square" lIns="91425" tIns="45700" rIns="91425" bIns="45700" anchor="t" anchorCtr="0">
            <a:no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457200" y="500856"/>
            <a:ext cx="8229600" cy="674700"/>
          </a:xfrm>
          <a:prstGeom prst="rect">
            <a:avLst/>
          </a:prstGeom>
          <a:noFill/>
          <a:ln w="9525" cap="flat" cmpd="sng">
            <a:solidFill>
              <a:schemeClr val="accent1"/>
            </a:solidFill>
            <a:prstDash val="solid"/>
            <a:round/>
            <a:headEnd type="none" w="sm" len="sm"/>
            <a:tailEnd type="none" w="sm" len="sm"/>
          </a:ln>
        </p:spPr>
        <p:txBody>
          <a:bodyPr spcFirstLastPara="1" wrap="square" lIns="274300" tIns="45700" rIns="91425" bIns="45700" anchor="ctr" anchorCtr="0">
            <a:noAutofit/>
          </a:bodyPr>
          <a:lstStyle>
            <a:lvl1pPr lvl="0" algn="r">
              <a:spcBef>
                <a:spcPts val="0"/>
              </a:spcBef>
              <a:spcAft>
                <a:spcPts val="0"/>
              </a:spcAft>
              <a:buClr>
                <a:schemeClr val="lt1"/>
              </a:buClr>
              <a:buSzPts val="2000"/>
              <a:buFont typeface="Calibri"/>
              <a:buNone/>
              <a:defRPr sz="2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0"/>
          <p:cNvSpPr>
            <a:spLocks noGrp="1"/>
          </p:cNvSpPr>
          <p:nvPr>
            <p:ph type="pic" idx="2"/>
          </p:nvPr>
        </p:nvSpPr>
        <p:spPr>
          <a:xfrm>
            <a:off x="457200" y="1905000"/>
            <a:ext cx="8229600" cy="4270200"/>
          </a:xfrm>
          <a:prstGeom prst="rect">
            <a:avLst/>
          </a:prstGeom>
          <a:solidFill>
            <a:srgbClr val="BABABA"/>
          </a:solidFill>
          <a:ln>
            <a:noFill/>
          </a:ln>
        </p:spPr>
        <p:txBody>
          <a:bodyPr spcFirstLastPara="1" wrap="square" lIns="91425" tIns="45700" rIns="91425" bIns="45700" anchor="t" anchorCtr="0">
            <a:noAutofit/>
          </a:bodyPr>
          <a:lstStyle>
            <a:lvl1pPr marR="0" lvl="0" algn="l" rtl="0">
              <a:spcBef>
                <a:spcPts val="600"/>
              </a:spcBef>
              <a:spcAft>
                <a:spcPts val="0"/>
              </a:spcAft>
              <a:buClr>
                <a:schemeClr val="accent1"/>
              </a:buClr>
              <a:buSzPts val="2432"/>
              <a:buFont typeface="Noto Sans Symbols"/>
              <a:buNone/>
              <a:defRPr sz="3200" b="0" i="0" u="none" strike="noStrike" cap="none">
                <a:solidFill>
                  <a:schemeClr val="lt1"/>
                </a:solidFill>
                <a:latin typeface="Calibri"/>
                <a:ea typeface="Calibri"/>
                <a:cs typeface="Calibri"/>
                <a:sym typeface="Calibri"/>
              </a:defRPr>
            </a:lvl1pPr>
            <a:lvl2pPr marR="0" lvl="1" algn="l" rtl="0">
              <a:spcBef>
                <a:spcPts val="500"/>
              </a:spcBef>
              <a:spcAft>
                <a:spcPts val="0"/>
              </a:spcAft>
              <a:buClr>
                <a:schemeClr val="accent2"/>
              </a:buClr>
              <a:buSzPts val="1748"/>
              <a:buFont typeface="Noto Sans Symbols"/>
              <a:buChar char="🞂"/>
              <a:defRPr sz="2300" b="0" i="0" u="none" strike="noStrike" cap="none">
                <a:solidFill>
                  <a:schemeClr val="lt2"/>
                </a:solidFill>
                <a:latin typeface="Calibri"/>
                <a:ea typeface="Calibri"/>
                <a:cs typeface="Calibri"/>
                <a:sym typeface="Calibri"/>
              </a:defRPr>
            </a:lvl2pPr>
            <a:lvl3pPr marR="0" lvl="2" algn="l" rtl="0">
              <a:spcBef>
                <a:spcPts val="500"/>
              </a:spcBef>
              <a:spcAft>
                <a:spcPts val="0"/>
              </a:spcAft>
              <a:buClr>
                <a:schemeClr val="dk1"/>
              </a:buClr>
              <a:buSzPts val="1520"/>
              <a:buFont typeface="Noto Sans Symbols"/>
              <a:buChar char="🞂"/>
              <a:defRPr sz="2000" b="0" i="0" u="none" strike="noStrike" cap="none">
                <a:solidFill>
                  <a:schemeClr val="lt1"/>
                </a:solidFill>
                <a:latin typeface="Calibri"/>
                <a:ea typeface="Calibri"/>
                <a:cs typeface="Calibri"/>
                <a:sym typeface="Calibri"/>
              </a:defRPr>
            </a:lvl3pPr>
            <a:lvl4pPr marR="0" lvl="3" algn="l" rtl="0">
              <a:spcBef>
                <a:spcPts val="400"/>
              </a:spcBef>
              <a:spcAft>
                <a:spcPts val="0"/>
              </a:spcAft>
              <a:buClr>
                <a:srgbClr val="DEA108"/>
              </a:buClr>
              <a:buSzPts val="1260"/>
              <a:buFont typeface="Noto Sans Symbols"/>
              <a:buChar char="◻"/>
              <a:defRPr sz="1800" b="0" i="0" u="none" strike="noStrike" cap="none">
                <a:solidFill>
                  <a:schemeClr val="lt1"/>
                </a:solidFill>
                <a:latin typeface="Calibri"/>
                <a:ea typeface="Calibri"/>
                <a:cs typeface="Calibri"/>
                <a:sym typeface="Calibri"/>
              </a:defRPr>
            </a:lvl4pPr>
            <a:lvl5pPr marR="0" lvl="4" algn="l" rtl="0">
              <a:spcBef>
                <a:spcPts val="300"/>
              </a:spcBef>
              <a:spcAft>
                <a:spcPts val="0"/>
              </a:spcAft>
              <a:buClr>
                <a:schemeClr val="accent2"/>
              </a:buClr>
              <a:buSzPts val="1120"/>
              <a:buFont typeface="Noto Sans Symbols"/>
              <a:buChar char="◻"/>
              <a:defRPr sz="1600" b="0" i="0" u="none" strike="noStrike" cap="none">
                <a:solidFill>
                  <a:schemeClr val="lt1"/>
                </a:solidFill>
                <a:latin typeface="Calibri"/>
                <a:ea typeface="Calibri"/>
                <a:cs typeface="Calibri"/>
                <a:sym typeface="Calibri"/>
              </a:defRPr>
            </a:lvl5pPr>
            <a:lvl6pPr marR="0" lvl="5" algn="l" rtl="0">
              <a:spcBef>
                <a:spcPts val="300"/>
              </a:spcBef>
              <a:spcAft>
                <a:spcPts val="0"/>
              </a:spcAft>
              <a:buClr>
                <a:srgbClr val="8BA1B3"/>
              </a:buClr>
              <a:buSzPts val="1200"/>
              <a:buFont typeface="Noto Sans Symbols"/>
              <a:buChar char="🞂"/>
              <a:defRPr sz="1600" b="0" i="0" u="none" strike="noStrike" cap="none">
                <a:solidFill>
                  <a:schemeClr val="lt1"/>
                </a:solidFill>
                <a:latin typeface="Calibri"/>
                <a:ea typeface="Calibri"/>
                <a:cs typeface="Calibri"/>
                <a:sym typeface="Calibri"/>
              </a:defRPr>
            </a:lvl6pPr>
            <a:lvl7pPr marR="0" lvl="6" algn="l" rtl="0">
              <a:spcBef>
                <a:spcPts val="300"/>
              </a:spcBef>
              <a:spcAft>
                <a:spcPts val="0"/>
              </a:spcAft>
              <a:buClr>
                <a:srgbClr val="646C8F"/>
              </a:buClr>
              <a:buSzPts val="1050"/>
              <a:buFont typeface="Noto Sans Symbols"/>
              <a:buChar char="🞂"/>
              <a:defRPr sz="1400" b="0" i="0" u="none" strike="noStrike" cap="none">
                <a:solidFill>
                  <a:schemeClr val="lt1"/>
                </a:solidFill>
                <a:latin typeface="Calibri"/>
                <a:ea typeface="Calibri"/>
                <a:cs typeface="Calibri"/>
                <a:sym typeface="Calibri"/>
              </a:defRPr>
            </a:lvl7pPr>
            <a:lvl8pPr marR="0" lvl="7" algn="l" rtl="0">
              <a:spcBef>
                <a:spcPts val="300"/>
              </a:spcBef>
              <a:spcAft>
                <a:spcPts val="0"/>
              </a:spcAft>
              <a:buClr>
                <a:srgbClr val="BABABA"/>
              </a:buClr>
              <a:buSzPts val="1050"/>
              <a:buFont typeface="Noto Sans Symbols"/>
              <a:buChar char="🞂"/>
              <a:defRPr sz="1400" b="0" i="0" u="none" strike="noStrike" cap="none">
                <a:solidFill>
                  <a:schemeClr val="lt1"/>
                </a:solidFill>
                <a:latin typeface="Calibri"/>
                <a:ea typeface="Calibri"/>
                <a:cs typeface="Calibri"/>
                <a:sym typeface="Calibri"/>
              </a:defRPr>
            </a:lvl8pPr>
            <a:lvl9pPr marR="0" lvl="8" algn="l" rtl="0">
              <a:spcBef>
                <a:spcPts val="300"/>
              </a:spcBef>
              <a:spcAft>
                <a:spcPts val="0"/>
              </a:spcAft>
              <a:buClr>
                <a:srgbClr val="9FB8CD"/>
              </a:buClr>
              <a:buSzPts val="900"/>
              <a:buFont typeface="Noto Sans Symbols"/>
              <a:buChar char="🞂"/>
              <a:defRPr sz="1200" b="0" i="0" u="none" strike="noStrike" cap="none">
                <a:solidFill>
                  <a:schemeClr val="lt1"/>
                </a:solidFill>
                <a:latin typeface="Calibri"/>
                <a:ea typeface="Calibri"/>
                <a:cs typeface="Calibri"/>
                <a:sym typeface="Calibri"/>
              </a:defRPr>
            </a:lvl9pPr>
          </a:lstStyle>
          <a:p>
            <a:endParaRPr/>
          </a:p>
        </p:txBody>
      </p:sp>
      <p:sp>
        <p:nvSpPr>
          <p:cNvPr id="86" name="Google Shape;86;p10"/>
          <p:cNvSpPr txBox="1">
            <a:spLocks noGrp="1"/>
          </p:cNvSpPr>
          <p:nvPr>
            <p:ph type="body" idx="1"/>
          </p:nvPr>
        </p:nvSpPr>
        <p:spPr>
          <a:xfrm>
            <a:off x="457200" y="1219200"/>
            <a:ext cx="8229600" cy="533400"/>
          </a:xfrm>
          <a:prstGeom prst="rect">
            <a:avLst/>
          </a:prstGeom>
          <a:noFill/>
          <a:ln>
            <a:noFill/>
          </a:ln>
        </p:spPr>
        <p:txBody>
          <a:bodyPr spcFirstLastPara="1" wrap="square" lIns="91425" tIns="45700" rIns="91425" bIns="45700" anchor="ctr" anchorCtr="0">
            <a:noAutofit/>
          </a:bodyPr>
          <a:lstStyle>
            <a:lvl1pPr marL="457200" lvl="0" indent="-228600" algn="l">
              <a:spcBef>
                <a:spcPts val="600"/>
              </a:spcBef>
              <a:spcAft>
                <a:spcPts val="0"/>
              </a:spcAft>
              <a:buSzPts val="1064"/>
              <a:buFont typeface="Calibri"/>
              <a:buNone/>
              <a:defRPr sz="1400"/>
            </a:lvl1pPr>
            <a:lvl2pPr marL="914400" lvl="1" indent="-286512" algn="l">
              <a:spcBef>
                <a:spcPts val="500"/>
              </a:spcBef>
              <a:spcAft>
                <a:spcPts val="0"/>
              </a:spcAft>
              <a:buSzPts val="912"/>
              <a:buChar char="🞂"/>
              <a:defRPr sz="1200"/>
            </a:lvl2pPr>
            <a:lvl3pPr marL="1371600" lvl="2" indent="-276860" algn="l">
              <a:spcBef>
                <a:spcPts val="500"/>
              </a:spcBef>
              <a:spcAft>
                <a:spcPts val="0"/>
              </a:spcAft>
              <a:buSzPts val="760"/>
              <a:buChar char="🞂"/>
              <a:defRPr sz="1000"/>
            </a:lvl3pPr>
            <a:lvl4pPr marL="1828800" lvl="3" indent="-268605" algn="l">
              <a:spcBef>
                <a:spcPts val="400"/>
              </a:spcBef>
              <a:spcAft>
                <a:spcPts val="0"/>
              </a:spcAft>
              <a:buSzPts val="630"/>
              <a:buChar char="◻"/>
              <a:defRPr sz="900"/>
            </a:lvl4pPr>
            <a:lvl5pPr marL="2286000" lvl="4" indent="-268604" algn="l">
              <a:spcBef>
                <a:spcPts val="300"/>
              </a:spcBef>
              <a:spcAft>
                <a:spcPts val="0"/>
              </a:spcAft>
              <a:buSzPts val="630"/>
              <a:buChar char="◻"/>
              <a:defRPr sz="900"/>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87" name="Google Shape;87;p10"/>
          <p:cNvSpPr txBox="1">
            <a:spLocks noGrp="1"/>
          </p:cNvSpPr>
          <p:nvPr>
            <p:ph type="dt" idx="10"/>
          </p:nvPr>
        </p:nvSpPr>
        <p:spPr>
          <a:xfrm>
            <a:off x="6400800" y="6356350"/>
            <a:ext cx="2289000" cy="3657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0"/>
          <p:cNvSpPr txBox="1">
            <a:spLocks noGrp="1"/>
          </p:cNvSpPr>
          <p:nvPr>
            <p:ph type="ftr" idx="11"/>
          </p:nvPr>
        </p:nvSpPr>
        <p:spPr>
          <a:xfrm>
            <a:off x="2898648" y="6356350"/>
            <a:ext cx="3505200" cy="3657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sldNum" idx="12"/>
          </p:nvPr>
        </p:nvSpPr>
        <p:spPr>
          <a:xfrm>
            <a:off x="612648" y="6356350"/>
            <a:ext cx="1981200" cy="36570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90" name="Google Shape;90;p10"/>
          <p:cNvCxnSpPr/>
          <p:nvPr/>
        </p:nvCxnSpPr>
        <p:spPr>
          <a:xfrm>
            <a:off x="457200" y="6353175"/>
            <a:ext cx="8229600" cy="0"/>
          </a:xfrm>
          <a:prstGeom prst="straightConnector1">
            <a:avLst/>
          </a:prstGeom>
          <a:noFill/>
          <a:ln w="9525" cap="flat" cmpd="sng">
            <a:solidFill>
              <a:schemeClr val="accent2"/>
            </a:solidFill>
            <a:prstDash val="dash"/>
            <a:round/>
            <a:headEnd type="none" w="sm" len="sm"/>
            <a:tailEnd type="none" w="sm" len="sm"/>
          </a:ln>
        </p:spPr>
      </p:cxnSp>
      <p:sp>
        <p:nvSpPr>
          <p:cNvPr id="91" name="Google Shape;91;p10"/>
          <p:cNvSpPr/>
          <p:nvPr/>
        </p:nvSpPr>
        <p:spPr>
          <a:xfrm rot="5400000">
            <a:off x="419131" y="6467457"/>
            <a:ext cx="190800" cy="1203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0"/>
          <p:cNvSpPr/>
          <p:nvPr/>
        </p:nvSpPr>
        <p:spPr>
          <a:xfrm>
            <a:off x="457200" y="500856"/>
            <a:ext cx="18300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152400"/>
            <a:ext cx="8229600" cy="9906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2"/>
              </a:buClr>
              <a:buSzPts val="3200"/>
              <a:buFont typeface="Calibri"/>
              <a:buNone/>
              <a:defRPr sz="3200" b="0"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19200"/>
            <a:ext cx="8229600" cy="4910400"/>
          </a:xfrm>
          <a:prstGeom prst="rect">
            <a:avLst/>
          </a:prstGeom>
          <a:noFill/>
          <a:ln>
            <a:noFill/>
          </a:ln>
        </p:spPr>
        <p:txBody>
          <a:bodyPr spcFirstLastPara="1" wrap="square" lIns="91425" tIns="45700" rIns="91425" bIns="45700" anchor="t" anchorCtr="0">
            <a:noAutofit/>
          </a:bodyPr>
          <a:lstStyle>
            <a:lvl1pPr marL="457200" marR="0" lvl="0" indent="-354076" algn="l" rtl="0">
              <a:spcBef>
                <a:spcPts val="600"/>
              </a:spcBef>
              <a:spcAft>
                <a:spcPts val="0"/>
              </a:spcAft>
              <a:buClr>
                <a:schemeClr val="accent1"/>
              </a:buClr>
              <a:buSzPts val="1976"/>
              <a:buFont typeface="Noto Sans Symbols"/>
              <a:buChar char="🞂"/>
              <a:defRPr sz="2600" b="0" i="0" u="none" strike="noStrike" cap="none">
                <a:solidFill>
                  <a:schemeClr val="dk1"/>
                </a:solidFill>
                <a:latin typeface="Calibri"/>
                <a:ea typeface="Calibri"/>
                <a:cs typeface="Calibri"/>
                <a:sym typeface="Calibri"/>
              </a:defRPr>
            </a:lvl1pPr>
            <a:lvl2pPr marL="914400" marR="0" lvl="1" indent="-339597" algn="l" rtl="0">
              <a:spcBef>
                <a:spcPts val="500"/>
              </a:spcBef>
              <a:spcAft>
                <a:spcPts val="0"/>
              </a:spcAft>
              <a:buClr>
                <a:schemeClr val="accent2"/>
              </a:buClr>
              <a:buSzPts val="1748"/>
              <a:buFont typeface="Noto Sans Symbols"/>
              <a:buChar char="🞂"/>
              <a:defRPr sz="2300" b="0" i="0" u="none" strike="noStrike" cap="none">
                <a:solidFill>
                  <a:schemeClr val="dk2"/>
                </a:solidFill>
                <a:latin typeface="Calibri"/>
                <a:ea typeface="Calibri"/>
                <a:cs typeface="Calibri"/>
                <a:sym typeface="Calibri"/>
              </a:defRPr>
            </a:lvl2pPr>
            <a:lvl3pPr marL="1371600" marR="0" lvl="2" indent="-325119" algn="l" rtl="0">
              <a:spcBef>
                <a:spcPts val="500"/>
              </a:spcBef>
              <a:spcAft>
                <a:spcPts val="0"/>
              </a:spcAft>
              <a:buClr>
                <a:srgbClr val="BABABA"/>
              </a:buClr>
              <a:buSzPts val="1520"/>
              <a:buFont typeface="Noto Sans Symbols"/>
              <a:buChar char="🞂"/>
              <a:defRPr sz="2000" b="0" i="0" u="none" strike="noStrike" cap="none">
                <a:solidFill>
                  <a:schemeClr val="dk1"/>
                </a:solidFill>
                <a:latin typeface="Calibri"/>
                <a:ea typeface="Calibri"/>
                <a:cs typeface="Calibri"/>
                <a:sym typeface="Calibri"/>
              </a:defRPr>
            </a:lvl3pPr>
            <a:lvl4pPr marL="1828800" marR="0" lvl="3" indent="-308610" algn="l" rtl="0">
              <a:spcBef>
                <a:spcPts val="400"/>
              </a:spcBef>
              <a:spcAft>
                <a:spcPts val="0"/>
              </a:spcAft>
              <a:buClr>
                <a:srgbClr val="DEA108"/>
              </a:buClr>
              <a:buSzPts val="1260"/>
              <a:buFont typeface="Noto Sans Symbols"/>
              <a:buChar char="◻"/>
              <a:defRPr sz="1800" b="0" i="0" u="none" strike="noStrike" cap="none">
                <a:solidFill>
                  <a:schemeClr val="dk1"/>
                </a:solidFill>
                <a:latin typeface="Calibri"/>
                <a:ea typeface="Calibri"/>
                <a:cs typeface="Calibri"/>
                <a:sym typeface="Calibri"/>
              </a:defRPr>
            </a:lvl4pPr>
            <a:lvl5pPr marL="2286000" marR="0" lvl="4" indent="-299720" algn="l" rtl="0">
              <a:spcBef>
                <a:spcPts val="300"/>
              </a:spcBef>
              <a:spcAft>
                <a:spcPts val="0"/>
              </a:spcAft>
              <a:buClr>
                <a:schemeClr val="accent2"/>
              </a:buClr>
              <a:buSzPts val="1120"/>
              <a:buFont typeface="Noto Sans Symbols"/>
              <a:buChar char="◻"/>
              <a:defRPr sz="1600" b="0" i="0" u="none" strike="noStrike" cap="none">
                <a:solidFill>
                  <a:schemeClr val="dk1"/>
                </a:solidFill>
                <a:latin typeface="Calibri"/>
                <a:ea typeface="Calibri"/>
                <a:cs typeface="Calibri"/>
                <a:sym typeface="Calibri"/>
              </a:defRPr>
            </a:lvl5pPr>
            <a:lvl6pPr marL="2743200" marR="0" lvl="5" indent="-304800" algn="l" rtl="0">
              <a:spcBef>
                <a:spcPts val="300"/>
              </a:spcBef>
              <a:spcAft>
                <a:spcPts val="0"/>
              </a:spcAft>
              <a:buClr>
                <a:srgbClr val="8BA1B3"/>
              </a:buClr>
              <a:buSzPts val="1200"/>
              <a:buFont typeface="Noto Sans Symbols"/>
              <a:buChar char="🞂"/>
              <a:defRPr sz="1600" b="0" i="0" u="none" strike="noStrike" cap="none">
                <a:solidFill>
                  <a:schemeClr val="dk1"/>
                </a:solidFill>
                <a:latin typeface="Calibri"/>
                <a:ea typeface="Calibri"/>
                <a:cs typeface="Calibri"/>
                <a:sym typeface="Calibri"/>
              </a:defRPr>
            </a:lvl6pPr>
            <a:lvl7pPr marL="3200400" marR="0" lvl="6" indent="-295275" algn="l" rtl="0">
              <a:spcBef>
                <a:spcPts val="300"/>
              </a:spcBef>
              <a:spcAft>
                <a:spcPts val="0"/>
              </a:spcAft>
              <a:buClr>
                <a:srgbClr val="646C8F"/>
              </a:buClr>
              <a:buSzPts val="1050"/>
              <a:buFont typeface="Noto Sans Symbols"/>
              <a:buChar char="🞂"/>
              <a:defRPr sz="1400" b="0" i="0" u="none" strike="noStrike" cap="none">
                <a:solidFill>
                  <a:schemeClr val="dk1"/>
                </a:solidFill>
                <a:latin typeface="Calibri"/>
                <a:ea typeface="Calibri"/>
                <a:cs typeface="Calibri"/>
                <a:sym typeface="Calibri"/>
              </a:defRPr>
            </a:lvl7pPr>
            <a:lvl8pPr marL="3657600" marR="0" lvl="7" indent="-295275" algn="l" rtl="0">
              <a:spcBef>
                <a:spcPts val="300"/>
              </a:spcBef>
              <a:spcAft>
                <a:spcPts val="0"/>
              </a:spcAft>
              <a:buClr>
                <a:srgbClr val="BABABA"/>
              </a:buClr>
              <a:buSzPts val="1050"/>
              <a:buFont typeface="Noto Sans Symbols"/>
              <a:buChar char="🞂"/>
              <a:defRPr sz="1400" b="0" i="0" u="none" strike="noStrike" cap="none">
                <a:solidFill>
                  <a:schemeClr val="dk1"/>
                </a:solidFill>
                <a:latin typeface="Calibri"/>
                <a:ea typeface="Calibri"/>
                <a:cs typeface="Calibri"/>
                <a:sym typeface="Calibri"/>
              </a:defRPr>
            </a:lvl8pPr>
            <a:lvl9pPr marL="4114800" marR="0" lvl="8" indent="-285750" algn="l" rtl="0">
              <a:spcBef>
                <a:spcPts val="300"/>
              </a:spcBef>
              <a:spcAft>
                <a:spcPts val="0"/>
              </a:spcAft>
              <a:buClr>
                <a:srgbClr val="9FB8CD"/>
              </a:buClr>
              <a:buSzPts val="900"/>
              <a:buFont typeface="Noto Sans Symbols"/>
              <a:buChar char="🞂"/>
              <a:defRPr sz="12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400800" y="6356350"/>
            <a:ext cx="2289000" cy="3657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2898648" y="6356350"/>
            <a:ext cx="3505200" cy="3657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400" b="0" i="0"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12648" y="6356350"/>
            <a:ext cx="1981200" cy="365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400" b="0" i="0" u="none" strike="noStrike" cap="none">
                <a:solidFill>
                  <a:schemeClr val="dk2"/>
                </a:solidFill>
                <a:latin typeface="Calibri"/>
                <a:ea typeface="Calibri"/>
                <a:cs typeface="Calibri"/>
                <a:sym typeface="Calibri"/>
              </a:defRPr>
            </a:lvl1pPr>
            <a:lvl2pPr marL="0" marR="0" lvl="1" indent="0" algn="l" rtl="0">
              <a:spcBef>
                <a:spcPts val="0"/>
              </a:spcBef>
              <a:buNone/>
              <a:defRPr sz="1400" b="0" i="0" u="none" strike="noStrike" cap="none">
                <a:solidFill>
                  <a:schemeClr val="dk2"/>
                </a:solidFill>
                <a:latin typeface="Calibri"/>
                <a:ea typeface="Calibri"/>
                <a:cs typeface="Calibri"/>
                <a:sym typeface="Calibri"/>
              </a:defRPr>
            </a:lvl2pPr>
            <a:lvl3pPr marL="0" marR="0" lvl="2" indent="0" algn="l" rtl="0">
              <a:spcBef>
                <a:spcPts val="0"/>
              </a:spcBef>
              <a:buNone/>
              <a:defRPr sz="1400" b="0" i="0" u="none" strike="noStrike" cap="none">
                <a:solidFill>
                  <a:schemeClr val="dk2"/>
                </a:solidFill>
                <a:latin typeface="Calibri"/>
                <a:ea typeface="Calibri"/>
                <a:cs typeface="Calibri"/>
                <a:sym typeface="Calibri"/>
              </a:defRPr>
            </a:lvl3pPr>
            <a:lvl4pPr marL="0" marR="0" lvl="3" indent="0" algn="l" rtl="0">
              <a:spcBef>
                <a:spcPts val="0"/>
              </a:spcBef>
              <a:buNone/>
              <a:defRPr sz="1400" b="0" i="0" u="none" strike="noStrike" cap="none">
                <a:solidFill>
                  <a:schemeClr val="dk2"/>
                </a:solidFill>
                <a:latin typeface="Calibri"/>
                <a:ea typeface="Calibri"/>
                <a:cs typeface="Calibri"/>
                <a:sym typeface="Calibri"/>
              </a:defRPr>
            </a:lvl4pPr>
            <a:lvl5pPr marL="0" marR="0" lvl="4" indent="0" algn="l" rtl="0">
              <a:spcBef>
                <a:spcPts val="0"/>
              </a:spcBef>
              <a:buNone/>
              <a:defRPr sz="1400" b="0" i="0" u="none" strike="noStrike" cap="none">
                <a:solidFill>
                  <a:schemeClr val="dk2"/>
                </a:solidFill>
                <a:latin typeface="Calibri"/>
                <a:ea typeface="Calibri"/>
                <a:cs typeface="Calibri"/>
                <a:sym typeface="Calibri"/>
              </a:defRPr>
            </a:lvl5pPr>
            <a:lvl6pPr marL="0" marR="0" lvl="5" indent="0" algn="l" rtl="0">
              <a:spcBef>
                <a:spcPts val="0"/>
              </a:spcBef>
              <a:buNone/>
              <a:defRPr sz="1400" b="0" i="0" u="none" strike="noStrike" cap="none">
                <a:solidFill>
                  <a:schemeClr val="dk2"/>
                </a:solidFill>
                <a:latin typeface="Calibri"/>
                <a:ea typeface="Calibri"/>
                <a:cs typeface="Calibri"/>
                <a:sym typeface="Calibri"/>
              </a:defRPr>
            </a:lvl6pPr>
            <a:lvl7pPr marL="0" marR="0" lvl="6" indent="0" algn="l" rtl="0">
              <a:spcBef>
                <a:spcPts val="0"/>
              </a:spcBef>
              <a:buNone/>
              <a:defRPr sz="1400" b="0" i="0" u="none" strike="noStrike" cap="none">
                <a:solidFill>
                  <a:schemeClr val="dk2"/>
                </a:solidFill>
                <a:latin typeface="Calibri"/>
                <a:ea typeface="Calibri"/>
                <a:cs typeface="Calibri"/>
                <a:sym typeface="Calibri"/>
              </a:defRPr>
            </a:lvl7pPr>
            <a:lvl8pPr marL="0" marR="0" lvl="7" indent="0" algn="l" rtl="0">
              <a:spcBef>
                <a:spcPts val="0"/>
              </a:spcBef>
              <a:buNone/>
              <a:defRPr sz="1400" b="0" i="0" u="none" strike="noStrike" cap="none">
                <a:solidFill>
                  <a:schemeClr val="dk2"/>
                </a:solidFill>
                <a:latin typeface="Calibri"/>
                <a:ea typeface="Calibri"/>
                <a:cs typeface="Calibri"/>
                <a:sym typeface="Calibri"/>
              </a:defRPr>
            </a:lvl8pPr>
            <a:lvl9pPr marL="0" marR="0" lvl="8" indent="0" algn="l" rtl="0">
              <a:spcBef>
                <a:spcPts val="0"/>
              </a:spcBef>
              <a:buNone/>
              <a:defRPr sz="1400" b="0" i="0" u="none" strike="noStrike" cap="none">
                <a:solidFill>
                  <a:schemeClr val="dk2"/>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cxnSp>
        <p:nvCxnSpPr>
          <p:cNvPr id="15" name="Google Shape;15;p1"/>
          <p:cNvCxnSpPr/>
          <p:nvPr/>
        </p:nvCxnSpPr>
        <p:spPr>
          <a:xfrm>
            <a:off x="457200" y="6353175"/>
            <a:ext cx="8229600" cy="0"/>
          </a:xfrm>
          <a:prstGeom prst="straightConnector1">
            <a:avLst/>
          </a:prstGeom>
          <a:noFill/>
          <a:ln w="9525" cap="flat" cmpd="sng">
            <a:solidFill>
              <a:schemeClr val="accent2"/>
            </a:solidFill>
            <a:prstDash val="dash"/>
            <a:round/>
            <a:headEnd type="none" w="sm" len="sm"/>
            <a:tailEnd type="none" w="sm" len="sm"/>
          </a:ln>
        </p:spPr>
      </p:cxnSp>
      <p:cxnSp>
        <p:nvCxnSpPr>
          <p:cNvPr id="16" name="Google Shape;16;p1"/>
          <p:cNvCxnSpPr/>
          <p:nvPr/>
        </p:nvCxnSpPr>
        <p:spPr>
          <a:xfrm>
            <a:off x="457200" y="1143000"/>
            <a:ext cx="8229600" cy="0"/>
          </a:xfrm>
          <a:prstGeom prst="straightConnector1">
            <a:avLst/>
          </a:prstGeom>
          <a:noFill/>
          <a:ln w="9525" cap="flat" cmpd="sng">
            <a:solidFill>
              <a:schemeClr val="accent2"/>
            </a:solidFill>
            <a:prstDash val="dash"/>
            <a:round/>
            <a:headEnd type="none" w="sm" len="sm"/>
            <a:tailEnd type="none" w="sm" len="sm"/>
          </a:ln>
        </p:spPr>
      </p:cxnSp>
      <p:sp>
        <p:nvSpPr>
          <p:cNvPr id="17" name="Google Shape;17;p1"/>
          <p:cNvSpPr/>
          <p:nvPr/>
        </p:nvSpPr>
        <p:spPr>
          <a:xfrm rot="5400000">
            <a:off x="419131" y="6467457"/>
            <a:ext cx="190800" cy="1203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rduPilot/ardupilo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store.dji.com/?gclid=Cj0KCQiA4sjyBRC5ARIsAEHsELFkQcKySwGljteaiXuFpDptFahOJOMxK9aHhbYcHsh5E-mlrKLn-zIaAmqSEALw_wcB" TargetMode="External"/><Relationship Id="rId3" Type="http://schemas.openxmlformats.org/officeDocument/2006/relationships/hyperlink" Target="https://medium.com/remote-sensing-in-agriculture/how-drone-technology-can-be-leveraged-in-agriculture-54b687c6dc45" TargetMode="External"/><Relationship Id="rId7" Type="http://schemas.openxmlformats.org/officeDocument/2006/relationships/hyperlink" Target="https://www.amazon.com/Amazon-Prime-Air/b?ie=UTF8&amp;node=8037720011" TargetMode="External"/><Relationship Id="rId12" Type="http://schemas.openxmlformats.org/officeDocument/2006/relationships/hyperlink" Target="https://dl.djicdn.com/downloads/inspire_1/en/Firmware_Update_Guide_en_v1.4.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dji.com/matrice-200-series" TargetMode="External"/><Relationship Id="rId11" Type="http://schemas.openxmlformats.org/officeDocument/2006/relationships/hyperlink" Target="https://arxiv.org/abs/1502.00956" TargetMode="External"/><Relationship Id="rId5" Type="http://schemas.openxmlformats.org/officeDocument/2006/relationships/hyperlink" Target="http://blog.jammer-store.com/2012/05/police-of-victoria-australia-will-use-flying-spy-drones/" TargetMode="External"/><Relationship Id="rId10" Type="http://schemas.openxmlformats.org/officeDocument/2006/relationships/hyperlink" Target="https://www.dronaaviation.com/plutox/" TargetMode="External"/><Relationship Id="rId4" Type="http://schemas.openxmlformats.org/officeDocument/2006/relationships/hyperlink" Target="https://www.steamboatpilot.com/news/the-sky-is-the-limit-routt-county-invests-in-drone-technology-for-law-enforcement-and-wildfires-as-legal-groups-worry-about-becoming-a-surveillance-society/" TargetMode="External"/><Relationship Id="rId9" Type="http://schemas.openxmlformats.org/officeDocument/2006/relationships/hyperlink" Target="https://www.lockheedmartin.com/en-us/capabilities/autonomous-unmanned-system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18"/>
        <p:cNvGrpSpPr/>
        <p:nvPr/>
      </p:nvGrpSpPr>
      <p:grpSpPr>
        <a:xfrm>
          <a:off x="0" y="0"/>
          <a:ext cx="0" cy="0"/>
          <a:chOff x="0" y="0"/>
          <a:chExt cx="0" cy="0"/>
        </a:xfrm>
      </p:grpSpPr>
      <p:sp>
        <p:nvSpPr>
          <p:cNvPr id="119" name="Google Shape;119;p14"/>
          <p:cNvSpPr txBox="1">
            <a:spLocks noGrp="1"/>
          </p:cNvSpPr>
          <p:nvPr>
            <p:ph type="ctrTitle"/>
          </p:nvPr>
        </p:nvSpPr>
        <p:spPr>
          <a:xfrm>
            <a:off x="949576" y="2057400"/>
            <a:ext cx="7924800" cy="1295400"/>
          </a:xfrm>
          <a:prstGeom prst="rect">
            <a:avLst/>
          </a:prstGeom>
          <a:solidFill>
            <a:srgbClr val="F2F5EF">
              <a:alpha val="87450"/>
            </a:srgbClr>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800"/>
              <a:buFont typeface="Calibri"/>
              <a:buNone/>
            </a:pPr>
            <a:r>
              <a:rPr lang="en-US" sz="2800" dirty="0">
                <a:solidFill>
                  <a:srgbClr val="296C7D"/>
                </a:solidFill>
              </a:rPr>
              <a:t>Vortex-Drone Introduction and Tutorial</a:t>
            </a:r>
            <a:endParaRPr sz="2800" dirty="0">
              <a:solidFill>
                <a:srgbClr val="296C7D"/>
              </a:solidFill>
            </a:endParaRPr>
          </a:p>
        </p:txBody>
      </p:sp>
      <p:sp>
        <p:nvSpPr>
          <p:cNvPr id="120" name="Google Shape;120;p14"/>
          <p:cNvSpPr txBox="1">
            <a:spLocks noGrp="1"/>
          </p:cNvSpPr>
          <p:nvPr>
            <p:ph type="subTitle" idx="1"/>
          </p:nvPr>
        </p:nvSpPr>
        <p:spPr>
          <a:xfrm>
            <a:off x="2880000" y="3505200"/>
            <a:ext cx="3655200" cy="1676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520"/>
              <a:buNone/>
            </a:pPr>
            <a:r>
              <a:rPr lang="en-US" sz="2000" dirty="0">
                <a:solidFill>
                  <a:schemeClr val="dk1"/>
                </a:solidFill>
              </a:rPr>
              <a:t>Sam </a:t>
            </a:r>
            <a:r>
              <a:rPr lang="en-US" sz="2000" dirty="0" err="1">
                <a:solidFill>
                  <a:schemeClr val="dk1"/>
                </a:solidFill>
              </a:rPr>
              <a:t>Jijina</a:t>
            </a:r>
            <a:endParaRPr sz="2000" dirty="0">
              <a:solidFill>
                <a:schemeClr val="dk1"/>
              </a:solidFill>
            </a:endParaRPr>
          </a:p>
          <a:p>
            <a:pPr marL="0" lvl="0" indent="0" algn="ctr" rtl="0">
              <a:spcBef>
                <a:spcPts val="0"/>
              </a:spcBef>
              <a:spcAft>
                <a:spcPts val="0"/>
              </a:spcAft>
              <a:buSzPts val="1520"/>
              <a:buNone/>
            </a:pPr>
            <a:r>
              <a:rPr lang="en-US" sz="2000" b="1" dirty="0" err="1">
                <a:solidFill>
                  <a:schemeClr val="dk1"/>
                </a:solidFill>
              </a:rPr>
              <a:t>HPArch</a:t>
            </a:r>
            <a:r>
              <a:rPr lang="en-US" sz="2000" b="1" dirty="0">
                <a:solidFill>
                  <a:schemeClr val="dk1"/>
                </a:solidFill>
              </a:rPr>
              <a:t> Research Lab</a:t>
            </a:r>
            <a:endParaRPr sz="2000" dirty="0">
              <a:solidFill>
                <a:schemeClr val="dk1"/>
              </a:solidFill>
            </a:endParaRPr>
          </a:p>
          <a:p>
            <a:pPr marL="0" lvl="0" indent="0" algn="ctr" rtl="0">
              <a:spcBef>
                <a:spcPts val="0"/>
              </a:spcBef>
              <a:spcAft>
                <a:spcPts val="0"/>
              </a:spcAft>
              <a:buSzPts val="1520"/>
              <a:buNone/>
            </a:pPr>
            <a:r>
              <a:rPr lang="en-US" sz="2000" dirty="0">
                <a:solidFill>
                  <a:schemeClr val="dk1"/>
                </a:solidFill>
              </a:rPr>
              <a:t>Georgia Institute of Technology</a:t>
            </a:r>
            <a:endParaRPr sz="2000" dirty="0">
              <a:solidFill>
                <a:schemeClr val="dk1"/>
              </a:solidFill>
            </a:endParaRPr>
          </a:p>
        </p:txBody>
      </p:sp>
      <p:sp>
        <p:nvSpPr>
          <p:cNvPr id="121" name="Google Shape;121;p14"/>
          <p:cNvSpPr txBox="1"/>
          <p:nvPr/>
        </p:nvSpPr>
        <p:spPr>
          <a:xfrm>
            <a:off x="2514600" y="4458630"/>
            <a:ext cx="1524000" cy="4572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1520"/>
              <a:buFont typeface="Noto Sans Symbols"/>
              <a:buNone/>
            </a:pPr>
            <a:endParaRPr sz="2000" b="1" i="0" u="none" strike="noStrike" cap="none">
              <a:solidFill>
                <a:schemeClr val="dk1"/>
              </a:solidFill>
              <a:latin typeface="Calibri"/>
              <a:ea typeface="Calibri"/>
              <a:cs typeface="Calibri"/>
              <a:sym typeface="Calibri"/>
            </a:endParaRPr>
          </a:p>
        </p:txBody>
      </p:sp>
      <p:sp>
        <p:nvSpPr>
          <p:cNvPr id="122" name="Google Shape;122;p14"/>
          <p:cNvSpPr txBox="1"/>
          <p:nvPr/>
        </p:nvSpPr>
        <p:spPr>
          <a:xfrm>
            <a:off x="6705600" y="4483065"/>
            <a:ext cx="2286000" cy="1676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520"/>
              <a:buFont typeface="Noto Sans Symbols"/>
              <a:buNone/>
            </a:pPr>
            <a:endParaRPr sz="2000" b="0" i="0" u="none" strike="noStrike" cap="none" dirty="0">
              <a:solidFill>
                <a:schemeClr val="dk1"/>
              </a:solidFill>
              <a:latin typeface="Calibri"/>
              <a:ea typeface="Calibri"/>
              <a:cs typeface="Calibri"/>
              <a:sym typeface="Calibri"/>
            </a:endParaRPr>
          </a:p>
        </p:txBody>
      </p:sp>
      <p:sp>
        <p:nvSpPr>
          <p:cNvPr id="123" name="Google Shape;123;p14"/>
          <p:cNvSpPr txBox="1"/>
          <p:nvPr/>
        </p:nvSpPr>
        <p:spPr>
          <a:xfrm>
            <a:off x="8654470" y="3505200"/>
            <a:ext cx="184730" cy="40011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2000" b="1" i="0" u="none" strike="noStrike" cap="none">
              <a:solidFill>
                <a:schemeClr val="dk1"/>
              </a:solidFill>
              <a:latin typeface="Calibri"/>
              <a:ea typeface="Calibri"/>
              <a:cs typeface="Calibri"/>
              <a:sym typeface="Calibri"/>
            </a:endParaRPr>
          </a:p>
        </p:txBody>
      </p:sp>
      <p:pic>
        <p:nvPicPr>
          <p:cNvPr id="3" name="Picture 2" descr="A picture containing text, transport, wheel&#10;&#10;Description automatically generated">
            <a:extLst>
              <a:ext uri="{FF2B5EF4-FFF2-40B4-BE49-F238E27FC236}">
                <a16:creationId xmlns:a16="http://schemas.microsoft.com/office/drawing/2014/main" id="{0809BE73-453B-87F0-AFB5-4884CAC2F4D8}"/>
              </a:ext>
            </a:extLst>
          </p:cNvPr>
          <p:cNvPicPr>
            <a:picLocks noChangeAspect="1"/>
          </p:cNvPicPr>
          <p:nvPr/>
        </p:nvPicPr>
        <p:blipFill>
          <a:blip r:embed="rId3"/>
          <a:stretch>
            <a:fillRect/>
          </a:stretch>
        </p:blipFill>
        <p:spPr>
          <a:xfrm>
            <a:off x="7368166" y="4915830"/>
            <a:ext cx="403481" cy="405435"/>
          </a:xfrm>
          <a:prstGeom prst="rect">
            <a:avLst/>
          </a:prstGeom>
        </p:spPr>
      </p:pic>
      <p:sp>
        <p:nvSpPr>
          <p:cNvPr id="2" name="TextBox 1">
            <a:extLst>
              <a:ext uri="{FF2B5EF4-FFF2-40B4-BE49-F238E27FC236}">
                <a16:creationId xmlns:a16="http://schemas.microsoft.com/office/drawing/2014/main" id="{59D5A543-1D30-7E0A-2769-28BFDDF3E6A2}"/>
              </a:ext>
            </a:extLst>
          </p:cNvPr>
          <p:cNvSpPr txBox="1"/>
          <p:nvPr/>
        </p:nvSpPr>
        <p:spPr>
          <a:xfrm>
            <a:off x="7771647" y="4987742"/>
            <a:ext cx="1102729" cy="261610"/>
          </a:xfrm>
          <a:prstGeom prst="rect">
            <a:avLst/>
          </a:prstGeom>
          <a:noFill/>
        </p:spPr>
        <p:txBody>
          <a:bodyPr wrap="square" rtlCol="0">
            <a:spAutoFit/>
          </a:bodyPr>
          <a:lstStyle/>
          <a:p>
            <a:r>
              <a:rPr lang="en-US" sz="1100" dirty="0"/>
              <a:t>OAC 2103951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3"/>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Navio2 HAT Setup</a:t>
            </a:r>
            <a:endParaRPr/>
          </a:p>
        </p:txBody>
      </p:sp>
      <p:sp>
        <p:nvSpPr>
          <p:cNvPr id="229" name="Google Shape;229;p23"/>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230" name="Google Shape;230;p23"/>
          <p:cNvSpPr txBox="1">
            <a:spLocks noGrp="1"/>
          </p:cNvSpPr>
          <p:nvPr>
            <p:ph type="body" idx="1"/>
          </p:nvPr>
        </p:nvSpPr>
        <p:spPr>
          <a:xfrm>
            <a:off x="654000" y="3444813"/>
            <a:ext cx="775800" cy="5874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US"/>
              <a:t>ESCs</a:t>
            </a:r>
            <a:endParaRPr/>
          </a:p>
        </p:txBody>
      </p:sp>
      <p:sp>
        <p:nvSpPr>
          <p:cNvPr id="231" name="Google Shape;231;p23"/>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pic>
        <p:nvPicPr>
          <p:cNvPr id="232" name="Google Shape;232;p23"/>
          <p:cNvPicPr preferRelativeResize="0"/>
          <p:nvPr/>
        </p:nvPicPr>
        <p:blipFill rotWithShape="1">
          <a:blip r:embed="rId3">
            <a:alphaModFix/>
          </a:blip>
          <a:srcRect l="11021" t="9410" r="12120" b="10971"/>
          <a:stretch/>
        </p:blipFill>
        <p:spPr>
          <a:xfrm>
            <a:off x="1949625" y="1237150"/>
            <a:ext cx="5654788" cy="5002727"/>
          </a:xfrm>
          <a:prstGeom prst="rect">
            <a:avLst/>
          </a:prstGeom>
          <a:noFill/>
          <a:ln>
            <a:noFill/>
          </a:ln>
        </p:spPr>
      </p:pic>
      <p:sp>
        <p:nvSpPr>
          <p:cNvPr id="233" name="Google Shape;233;p23"/>
          <p:cNvSpPr txBox="1">
            <a:spLocks noGrp="1"/>
          </p:cNvSpPr>
          <p:nvPr>
            <p:ph type="body" idx="1"/>
          </p:nvPr>
        </p:nvSpPr>
        <p:spPr>
          <a:xfrm>
            <a:off x="492900" y="1594225"/>
            <a:ext cx="1098000" cy="5874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US"/>
              <a:t>Motors</a:t>
            </a:r>
            <a:endParaRPr/>
          </a:p>
        </p:txBody>
      </p:sp>
      <p:sp>
        <p:nvSpPr>
          <p:cNvPr id="234" name="Google Shape;234;p23"/>
          <p:cNvSpPr txBox="1">
            <a:spLocks noGrp="1"/>
          </p:cNvSpPr>
          <p:nvPr>
            <p:ph type="body" idx="1"/>
          </p:nvPr>
        </p:nvSpPr>
        <p:spPr>
          <a:xfrm>
            <a:off x="6411900" y="1448875"/>
            <a:ext cx="2694900" cy="5874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US" dirty="0"/>
              <a:t>915 MHz Telemetry</a:t>
            </a:r>
            <a:endParaRPr dirty="0"/>
          </a:p>
        </p:txBody>
      </p:sp>
      <p:sp>
        <p:nvSpPr>
          <p:cNvPr id="235" name="Google Shape;235;p23"/>
          <p:cNvSpPr txBox="1">
            <a:spLocks noGrp="1"/>
          </p:cNvSpPr>
          <p:nvPr>
            <p:ph type="body" idx="1"/>
          </p:nvPr>
        </p:nvSpPr>
        <p:spPr>
          <a:xfrm>
            <a:off x="7907100" y="3588850"/>
            <a:ext cx="1175400" cy="5874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US"/>
              <a:t>Battery</a:t>
            </a:r>
            <a:endParaRPr/>
          </a:p>
        </p:txBody>
      </p:sp>
      <p:sp>
        <p:nvSpPr>
          <p:cNvPr id="236" name="Google Shape;236;p23"/>
          <p:cNvSpPr txBox="1">
            <a:spLocks noGrp="1"/>
          </p:cNvSpPr>
          <p:nvPr>
            <p:ph type="body" idx="1"/>
          </p:nvPr>
        </p:nvSpPr>
        <p:spPr>
          <a:xfrm>
            <a:off x="417750" y="5095975"/>
            <a:ext cx="1248300" cy="990600"/>
          </a:xfrm>
          <a:prstGeom prst="rect">
            <a:avLst/>
          </a:prstGeom>
        </p:spPr>
        <p:txBody>
          <a:bodyPr spcFirstLastPara="1" wrap="square" lIns="91425" tIns="45700" rIns="91425" bIns="45700" anchor="t" anchorCtr="0">
            <a:noAutofit/>
          </a:bodyPr>
          <a:lstStyle/>
          <a:p>
            <a:pPr marL="0" lvl="0" indent="0" algn="ctr" rtl="0">
              <a:spcBef>
                <a:spcPts val="600"/>
              </a:spcBef>
              <a:spcAft>
                <a:spcPts val="0"/>
              </a:spcAft>
              <a:buNone/>
            </a:pPr>
            <a:r>
              <a:rPr lang="en-US"/>
              <a:t>PPM </a:t>
            </a:r>
            <a:endParaRPr/>
          </a:p>
          <a:p>
            <a:pPr marL="0" lvl="0" indent="0" algn="ctr" rtl="0">
              <a:spcBef>
                <a:spcPts val="600"/>
              </a:spcBef>
              <a:spcAft>
                <a:spcPts val="0"/>
              </a:spcAft>
              <a:buNone/>
            </a:pPr>
            <a:r>
              <a:rPr lang="en-US"/>
              <a:t>Encoder</a:t>
            </a:r>
            <a:endParaRPr/>
          </a:p>
        </p:txBody>
      </p:sp>
      <p:sp>
        <p:nvSpPr>
          <p:cNvPr id="237" name="Google Shape;237;p23"/>
          <p:cNvSpPr txBox="1">
            <a:spLocks noGrp="1"/>
          </p:cNvSpPr>
          <p:nvPr>
            <p:ph type="body" idx="1"/>
          </p:nvPr>
        </p:nvSpPr>
        <p:spPr>
          <a:xfrm>
            <a:off x="6971075" y="5683375"/>
            <a:ext cx="1862700" cy="5874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US"/>
              <a:t>GPS Antenna</a:t>
            </a:r>
            <a:endParaRPr/>
          </a:p>
        </p:txBody>
      </p:sp>
      <p:cxnSp>
        <p:nvCxnSpPr>
          <p:cNvPr id="238" name="Google Shape;238;p23"/>
          <p:cNvCxnSpPr>
            <a:stCxn id="233" idx="3"/>
          </p:cNvCxnSpPr>
          <p:nvPr/>
        </p:nvCxnSpPr>
        <p:spPr>
          <a:xfrm rot="10800000" flipH="1">
            <a:off x="1590900" y="1597225"/>
            <a:ext cx="358800" cy="290700"/>
          </a:xfrm>
          <a:prstGeom prst="straightConnector1">
            <a:avLst/>
          </a:prstGeom>
          <a:noFill/>
          <a:ln w="28575" cap="flat" cmpd="sng">
            <a:solidFill>
              <a:srgbClr val="122E34"/>
            </a:solidFill>
            <a:prstDash val="solid"/>
            <a:round/>
            <a:headEnd type="none" w="med" len="med"/>
            <a:tailEnd type="triangle" w="med" len="med"/>
          </a:ln>
        </p:spPr>
      </p:cxnSp>
      <p:cxnSp>
        <p:nvCxnSpPr>
          <p:cNvPr id="239" name="Google Shape;239;p23"/>
          <p:cNvCxnSpPr/>
          <p:nvPr/>
        </p:nvCxnSpPr>
        <p:spPr>
          <a:xfrm>
            <a:off x="1436075" y="3737013"/>
            <a:ext cx="459600" cy="3000"/>
          </a:xfrm>
          <a:prstGeom prst="straightConnector1">
            <a:avLst/>
          </a:prstGeom>
          <a:noFill/>
          <a:ln w="28575" cap="flat" cmpd="sng">
            <a:solidFill>
              <a:srgbClr val="122E34"/>
            </a:solidFill>
            <a:prstDash val="solid"/>
            <a:round/>
            <a:headEnd type="none" w="med" len="med"/>
            <a:tailEnd type="triangle" w="med" len="med"/>
          </a:ln>
        </p:spPr>
      </p:cxnSp>
      <p:cxnSp>
        <p:nvCxnSpPr>
          <p:cNvPr id="240" name="Google Shape;240;p23"/>
          <p:cNvCxnSpPr/>
          <p:nvPr/>
        </p:nvCxnSpPr>
        <p:spPr>
          <a:xfrm rot="10800000" flipH="1">
            <a:off x="1518300" y="4213075"/>
            <a:ext cx="2694900" cy="1470300"/>
          </a:xfrm>
          <a:prstGeom prst="straightConnector1">
            <a:avLst/>
          </a:prstGeom>
          <a:noFill/>
          <a:ln w="28575" cap="flat" cmpd="sng">
            <a:solidFill>
              <a:srgbClr val="122E34"/>
            </a:solidFill>
            <a:prstDash val="solid"/>
            <a:round/>
            <a:headEnd type="none" w="med" len="med"/>
            <a:tailEnd type="triangle" w="med" len="med"/>
          </a:ln>
        </p:spPr>
      </p:cxnSp>
      <p:cxnSp>
        <p:nvCxnSpPr>
          <p:cNvPr id="241" name="Google Shape;241;p23"/>
          <p:cNvCxnSpPr>
            <a:stCxn id="237" idx="1"/>
          </p:cNvCxnSpPr>
          <p:nvPr/>
        </p:nvCxnSpPr>
        <p:spPr>
          <a:xfrm rot="10800000">
            <a:off x="6135275" y="5719975"/>
            <a:ext cx="835800" cy="257100"/>
          </a:xfrm>
          <a:prstGeom prst="straightConnector1">
            <a:avLst/>
          </a:prstGeom>
          <a:noFill/>
          <a:ln w="28575" cap="flat" cmpd="sng">
            <a:solidFill>
              <a:srgbClr val="122E34"/>
            </a:solidFill>
            <a:prstDash val="solid"/>
            <a:round/>
            <a:headEnd type="none" w="med" len="med"/>
            <a:tailEnd type="triangle" w="med" len="med"/>
          </a:ln>
        </p:spPr>
      </p:cxnSp>
      <p:cxnSp>
        <p:nvCxnSpPr>
          <p:cNvPr id="242" name="Google Shape;242;p23"/>
          <p:cNvCxnSpPr>
            <a:stCxn id="235" idx="1"/>
          </p:cNvCxnSpPr>
          <p:nvPr/>
        </p:nvCxnSpPr>
        <p:spPr>
          <a:xfrm rot="10800000">
            <a:off x="7611600" y="3398350"/>
            <a:ext cx="295500" cy="484200"/>
          </a:xfrm>
          <a:prstGeom prst="straightConnector1">
            <a:avLst/>
          </a:prstGeom>
          <a:noFill/>
          <a:ln w="28575" cap="flat" cmpd="sng">
            <a:solidFill>
              <a:srgbClr val="122E34"/>
            </a:solidFill>
            <a:prstDash val="solid"/>
            <a:round/>
            <a:headEnd type="none" w="med" len="med"/>
            <a:tailEnd type="triangle" w="med" len="med"/>
          </a:ln>
        </p:spPr>
      </p:cxnSp>
      <p:cxnSp>
        <p:nvCxnSpPr>
          <p:cNvPr id="243" name="Google Shape;243;p23"/>
          <p:cNvCxnSpPr>
            <a:stCxn id="234" idx="1"/>
          </p:cNvCxnSpPr>
          <p:nvPr/>
        </p:nvCxnSpPr>
        <p:spPr>
          <a:xfrm flipH="1">
            <a:off x="5735400" y="1742575"/>
            <a:ext cx="676500" cy="318000"/>
          </a:xfrm>
          <a:prstGeom prst="straightConnector1">
            <a:avLst/>
          </a:prstGeom>
          <a:noFill/>
          <a:ln w="28575" cap="flat" cmpd="sng">
            <a:solidFill>
              <a:srgbClr val="122E34"/>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4"/>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Flight Controller - GCS</a:t>
            </a:r>
            <a:endParaRPr/>
          </a:p>
        </p:txBody>
      </p:sp>
      <p:sp>
        <p:nvSpPr>
          <p:cNvPr id="250" name="Google Shape;250;p24"/>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251" name="Google Shape;251;p24"/>
          <p:cNvPicPr preferRelativeResize="0"/>
          <p:nvPr/>
        </p:nvPicPr>
        <p:blipFill>
          <a:blip r:embed="rId3">
            <a:alphaModFix/>
          </a:blip>
          <a:stretch>
            <a:fillRect/>
          </a:stretch>
        </p:blipFill>
        <p:spPr>
          <a:xfrm>
            <a:off x="4474500" y="2387625"/>
            <a:ext cx="4542026" cy="2929561"/>
          </a:xfrm>
          <a:prstGeom prst="rect">
            <a:avLst/>
          </a:prstGeom>
          <a:noFill/>
          <a:ln>
            <a:noFill/>
          </a:ln>
        </p:spPr>
      </p:pic>
      <p:sp>
        <p:nvSpPr>
          <p:cNvPr id="252" name="Google Shape;252;p24"/>
          <p:cNvSpPr txBox="1"/>
          <p:nvPr/>
        </p:nvSpPr>
        <p:spPr>
          <a:xfrm>
            <a:off x="457200" y="1142950"/>
            <a:ext cx="4017300" cy="50070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600"/>
              </a:spcBef>
              <a:spcAft>
                <a:spcPts val="0"/>
              </a:spcAft>
              <a:buClr>
                <a:schemeClr val="dk1"/>
              </a:buClr>
              <a:buSzPts val="1400"/>
              <a:buFont typeface="Noto Sans Symbols"/>
              <a:buChar char="❏"/>
            </a:pPr>
            <a:r>
              <a:rPr lang="en-US" sz="2000">
                <a:latin typeface="Calibri"/>
                <a:ea typeface="Calibri"/>
                <a:cs typeface="Calibri"/>
                <a:sym typeface="Calibri"/>
              </a:rPr>
              <a:t>Two types of software:</a:t>
            </a:r>
            <a:endParaRPr sz="2000">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2000">
                <a:latin typeface="Calibri"/>
                <a:ea typeface="Calibri"/>
                <a:cs typeface="Calibri"/>
                <a:sym typeface="Calibri"/>
              </a:rPr>
              <a:t>Ground Control Station</a:t>
            </a:r>
            <a:endParaRPr sz="2000">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2000">
                <a:latin typeface="Calibri"/>
                <a:ea typeface="Calibri"/>
                <a:cs typeface="Calibri"/>
                <a:sym typeface="Calibri"/>
              </a:rPr>
              <a:t>Autopilot firmware</a:t>
            </a:r>
            <a:endParaRPr sz="2000">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a:latin typeface="Calibri"/>
                <a:ea typeface="Calibri"/>
                <a:cs typeface="Calibri"/>
                <a:sym typeface="Calibri"/>
              </a:rPr>
              <a:t>Ground Control Station (GCS)</a:t>
            </a:r>
            <a:endParaRPr sz="2000">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2000">
                <a:latin typeface="Calibri"/>
                <a:ea typeface="Calibri"/>
                <a:cs typeface="Calibri"/>
                <a:sym typeface="Calibri"/>
              </a:rPr>
              <a:t>Executes from laptop</a:t>
            </a:r>
            <a:endParaRPr sz="2000">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US" sz="2000">
                <a:solidFill>
                  <a:schemeClr val="dk1"/>
                </a:solidFill>
                <a:latin typeface="Calibri"/>
                <a:ea typeface="Calibri"/>
                <a:cs typeface="Calibri"/>
                <a:sym typeface="Calibri"/>
              </a:rPr>
              <a:t>Real-time data (altitude, speed, location, battery)</a:t>
            </a:r>
            <a:endParaRPr sz="2000">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2000">
                <a:latin typeface="Calibri"/>
                <a:ea typeface="Calibri"/>
                <a:cs typeface="Calibri"/>
                <a:sym typeface="Calibri"/>
              </a:rPr>
              <a:t>Telemetry communication</a:t>
            </a:r>
            <a:endParaRPr sz="2000">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2000">
                <a:latin typeface="Calibri"/>
                <a:ea typeface="Calibri"/>
                <a:cs typeface="Calibri"/>
                <a:sym typeface="Calibri"/>
              </a:rPr>
              <a:t>Remote commands to override erroneous behavior</a:t>
            </a:r>
            <a:endParaRPr sz="2000">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a:latin typeface="Calibri"/>
                <a:ea typeface="Calibri"/>
                <a:cs typeface="Calibri"/>
                <a:sym typeface="Calibri"/>
              </a:rPr>
              <a:t>Most popular GCS is MissionPlanner </a:t>
            </a:r>
            <a:r>
              <a:rPr lang="en-US" sz="2400" baseline="30000">
                <a:solidFill>
                  <a:schemeClr val="dk1"/>
                </a:solidFill>
                <a:latin typeface="Calibri"/>
                <a:ea typeface="Calibri"/>
                <a:cs typeface="Calibri"/>
                <a:sym typeface="Calibri"/>
              </a:rPr>
              <a:t>[20]</a:t>
            </a:r>
            <a:endParaRPr sz="2000">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2000">
                <a:latin typeface="Calibri"/>
                <a:ea typeface="Calibri"/>
                <a:cs typeface="Calibri"/>
                <a:sym typeface="Calibri"/>
              </a:rPr>
              <a:t>Open-source</a:t>
            </a:r>
            <a:endParaRPr sz="2000">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2000">
                <a:latin typeface="Calibri"/>
                <a:ea typeface="Calibri"/>
                <a:cs typeface="Calibri"/>
                <a:sym typeface="Calibri"/>
              </a:rPr>
              <a:t>Actively maintained</a:t>
            </a:r>
            <a:endParaRPr sz="2000">
              <a:latin typeface="Calibri"/>
              <a:ea typeface="Calibri"/>
              <a:cs typeface="Calibri"/>
              <a:sym typeface="Calibri"/>
            </a:endParaRPr>
          </a:p>
        </p:txBody>
      </p:sp>
      <p:sp>
        <p:nvSpPr>
          <p:cNvPr id="253" name="Google Shape;253;p24"/>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5"/>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Flight Controller - Autopilot</a:t>
            </a:r>
            <a:endParaRPr/>
          </a:p>
        </p:txBody>
      </p:sp>
      <p:sp>
        <p:nvSpPr>
          <p:cNvPr id="260" name="Google Shape;260;p25"/>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261" name="Google Shape;261;p25"/>
          <p:cNvPicPr preferRelativeResize="0"/>
          <p:nvPr/>
        </p:nvPicPr>
        <p:blipFill>
          <a:blip r:embed="rId3">
            <a:alphaModFix/>
          </a:blip>
          <a:stretch>
            <a:fillRect/>
          </a:stretch>
        </p:blipFill>
        <p:spPr>
          <a:xfrm>
            <a:off x="4398300" y="1930425"/>
            <a:ext cx="4542026" cy="2929561"/>
          </a:xfrm>
          <a:prstGeom prst="rect">
            <a:avLst/>
          </a:prstGeom>
          <a:noFill/>
          <a:ln>
            <a:noFill/>
          </a:ln>
        </p:spPr>
      </p:pic>
      <p:sp>
        <p:nvSpPr>
          <p:cNvPr id="262" name="Google Shape;262;p25"/>
          <p:cNvSpPr txBox="1"/>
          <p:nvPr/>
        </p:nvSpPr>
        <p:spPr>
          <a:xfrm>
            <a:off x="304800" y="1447750"/>
            <a:ext cx="4017300" cy="50070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600"/>
              </a:spcBef>
              <a:spcAft>
                <a:spcPts val="0"/>
              </a:spcAft>
              <a:buClr>
                <a:schemeClr val="dk1"/>
              </a:buClr>
              <a:buSzPts val="1400"/>
              <a:buFont typeface="Noto Sans Symbols"/>
              <a:buChar char="❏"/>
            </a:pPr>
            <a:r>
              <a:rPr lang="en-US" sz="2400">
                <a:solidFill>
                  <a:schemeClr val="dk1"/>
                </a:solidFill>
                <a:latin typeface="Calibri"/>
                <a:ea typeface="Calibri"/>
                <a:cs typeface="Calibri"/>
                <a:sym typeface="Calibri"/>
              </a:rPr>
              <a:t>ArduCopter (fork of ArduPilot) </a:t>
            </a:r>
            <a:r>
              <a:rPr lang="en-US" sz="2400" baseline="30000">
                <a:solidFill>
                  <a:schemeClr val="dk1"/>
                </a:solidFill>
                <a:latin typeface="Calibri"/>
                <a:ea typeface="Calibri"/>
                <a:cs typeface="Calibri"/>
                <a:sym typeface="Calibri"/>
              </a:rPr>
              <a:t>[21]</a:t>
            </a:r>
            <a:endParaRPr sz="24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2000">
                <a:solidFill>
                  <a:schemeClr val="dk1"/>
                </a:solidFill>
                <a:latin typeface="Calibri"/>
                <a:ea typeface="Calibri"/>
                <a:cs typeface="Calibri"/>
                <a:sym typeface="Calibri"/>
              </a:rPr>
              <a:t>Executes on board the drone</a:t>
            </a:r>
            <a:endParaRPr sz="24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Noto Sans Symbols"/>
              <a:buChar char="➢"/>
            </a:pPr>
            <a:r>
              <a:rPr lang="en-US" sz="2000">
                <a:solidFill>
                  <a:schemeClr val="dk1"/>
                </a:solidFill>
                <a:latin typeface="Calibri"/>
                <a:ea typeface="Calibri"/>
                <a:cs typeface="Calibri"/>
                <a:sym typeface="Calibri"/>
              </a:rPr>
              <a:t>Interfacing between hardware and flight code</a:t>
            </a:r>
            <a:endParaRPr sz="20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Noto Sans Symbols"/>
              <a:buChar char="➢"/>
            </a:pPr>
            <a:r>
              <a:rPr lang="en-US" sz="2000">
                <a:solidFill>
                  <a:schemeClr val="dk1"/>
                </a:solidFill>
                <a:latin typeface="Calibri"/>
                <a:ea typeface="Calibri"/>
                <a:cs typeface="Calibri"/>
                <a:sym typeface="Calibri"/>
              </a:rPr>
              <a:t>Autonomous flight capabilities</a:t>
            </a:r>
            <a:endParaRPr sz="20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Noto Sans Symbols"/>
              <a:buChar char="➢"/>
            </a:pPr>
            <a:r>
              <a:rPr lang="en-US" sz="2000">
                <a:solidFill>
                  <a:schemeClr val="dk1"/>
                </a:solidFill>
                <a:latin typeface="Calibri"/>
                <a:ea typeface="Calibri"/>
                <a:cs typeface="Calibri"/>
                <a:sym typeface="Calibri"/>
              </a:rPr>
              <a:t>Flight modes (Guided, Auto, Acro)</a:t>
            </a:r>
            <a:endParaRPr sz="20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2000">
                <a:solidFill>
                  <a:schemeClr val="dk1"/>
                </a:solidFill>
                <a:latin typeface="Calibri"/>
                <a:ea typeface="Calibri"/>
                <a:cs typeface="Calibri"/>
                <a:sym typeface="Calibri"/>
              </a:rPr>
              <a:t>Sensor polling and attribute actuation</a:t>
            </a:r>
            <a:endParaRPr sz="2000">
              <a:solidFill>
                <a:schemeClr val="dk1"/>
              </a:solidFill>
              <a:latin typeface="Calibri"/>
              <a:ea typeface="Calibri"/>
              <a:cs typeface="Calibri"/>
              <a:sym typeface="Calibri"/>
            </a:endParaRPr>
          </a:p>
        </p:txBody>
      </p:sp>
      <p:sp>
        <p:nvSpPr>
          <p:cNvPr id="263" name="Google Shape;263;p25"/>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6"/>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Flight Controller – Comms</a:t>
            </a:r>
            <a:endParaRPr dirty="0"/>
          </a:p>
        </p:txBody>
      </p:sp>
      <p:sp>
        <p:nvSpPr>
          <p:cNvPr id="270" name="Google Shape;270;p26"/>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
        <p:nvSpPr>
          <p:cNvPr id="271" name="Google Shape;271;p26"/>
          <p:cNvSpPr txBox="1">
            <a:spLocks noGrp="1"/>
          </p:cNvSpPr>
          <p:nvPr>
            <p:ph type="body" idx="1"/>
          </p:nvPr>
        </p:nvSpPr>
        <p:spPr>
          <a:xfrm>
            <a:off x="294238" y="1371600"/>
            <a:ext cx="8359200" cy="4785300"/>
          </a:xfrm>
          <a:prstGeom prst="rect">
            <a:avLst/>
          </a:prstGeom>
        </p:spPr>
        <p:txBody>
          <a:bodyPr spcFirstLastPara="1" wrap="square" lIns="91425" tIns="45700" rIns="91425" bIns="45700" anchor="t" anchorCtr="0">
            <a:noAutofit/>
          </a:bodyPr>
          <a:lstStyle/>
          <a:p>
            <a:pPr marL="457200" marR="0" lvl="0" indent="-317500" algn="l" rtl="0">
              <a:lnSpc>
                <a:spcPct val="100000"/>
              </a:lnSpc>
              <a:spcBef>
                <a:spcPts val="600"/>
              </a:spcBef>
              <a:spcAft>
                <a:spcPts val="0"/>
              </a:spcAft>
              <a:buClr>
                <a:schemeClr val="dk1"/>
              </a:buClr>
              <a:buSzPts val="1400"/>
              <a:buChar char="❏"/>
            </a:pPr>
            <a:r>
              <a:rPr lang="en-US" dirty="0"/>
              <a:t>MAVLink </a:t>
            </a:r>
            <a:r>
              <a:rPr lang="en-US" baseline="30000" dirty="0"/>
              <a:t>[22]</a:t>
            </a:r>
            <a:endParaRPr dirty="0"/>
          </a:p>
          <a:p>
            <a:pPr marL="914400" marR="0" lvl="1" indent="-304800" algn="l" rtl="0">
              <a:lnSpc>
                <a:spcPct val="100000"/>
              </a:lnSpc>
              <a:spcBef>
                <a:spcPts val="0"/>
              </a:spcBef>
              <a:spcAft>
                <a:spcPts val="0"/>
              </a:spcAft>
              <a:buClr>
                <a:schemeClr val="dk1"/>
              </a:buClr>
              <a:buSzPts val="1200"/>
              <a:buChar char="➢"/>
            </a:pPr>
            <a:r>
              <a:rPr lang="en-US" b="1" dirty="0">
                <a:solidFill>
                  <a:schemeClr val="dk1"/>
                </a:solidFill>
              </a:rPr>
              <a:t>M</a:t>
            </a:r>
            <a:r>
              <a:rPr lang="en-US" dirty="0">
                <a:solidFill>
                  <a:schemeClr val="dk1"/>
                </a:solidFill>
              </a:rPr>
              <a:t>icro </a:t>
            </a:r>
            <a:r>
              <a:rPr lang="en-US" b="1" dirty="0">
                <a:solidFill>
                  <a:schemeClr val="dk1"/>
                </a:solidFill>
              </a:rPr>
              <a:t>A</a:t>
            </a:r>
            <a:r>
              <a:rPr lang="en-US" dirty="0">
                <a:solidFill>
                  <a:schemeClr val="dk1"/>
                </a:solidFill>
              </a:rPr>
              <a:t>ir </a:t>
            </a:r>
            <a:r>
              <a:rPr lang="en-US" b="1" dirty="0">
                <a:solidFill>
                  <a:schemeClr val="dk1"/>
                </a:solidFill>
              </a:rPr>
              <a:t>V</a:t>
            </a:r>
            <a:r>
              <a:rPr lang="en-US" dirty="0">
                <a:solidFill>
                  <a:schemeClr val="dk1"/>
                </a:solidFill>
              </a:rPr>
              <a:t>ehicle </a:t>
            </a:r>
            <a:r>
              <a:rPr lang="en-US" b="1" dirty="0">
                <a:solidFill>
                  <a:schemeClr val="dk1"/>
                </a:solidFill>
              </a:rPr>
              <a:t>Link</a:t>
            </a:r>
            <a:endParaRPr b="1" dirty="0">
              <a:solidFill>
                <a:schemeClr val="dk1"/>
              </a:solidFill>
            </a:endParaRPr>
          </a:p>
          <a:p>
            <a:pPr marL="914400" marR="0" lvl="1" indent="-304800" algn="l" rtl="0">
              <a:lnSpc>
                <a:spcPct val="100000"/>
              </a:lnSpc>
              <a:spcBef>
                <a:spcPts val="0"/>
              </a:spcBef>
              <a:spcAft>
                <a:spcPts val="0"/>
              </a:spcAft>
              <a:buClr>
                <a:schemeClr val="dk1"/>
              </a:buClr>
              <a:buSzPts val="1200"/>
              <a:buChar char="➢"/>
            </a:pPr>
            <a:r>
              <a:rPr lang="en-US" dirty="0">
                <a:solidFill>
                  <a:schemeClr val="dk1"/>
                </a:solidFill>
              </a:rPr>
              <a:t>Data packet protocol which enables standardized communication between multiple drones</a:t>
            </a:r>
            <a:endParaRPr dirty="0">
              <a:solidFill>
                <a:schemeClr val="dk1"/>
              </a:solidFill>
            </a:endParaRPr>
          </a:p>
          <a:p>
            <a:pPr marL="914400" marR="0" lvl="1" indent="-304800" algn="l" rtl="0">
              <a:lnSpc>
                <a:spcPct val="100000"/>
              </a:lnSpc>
              <a:spcBef>
                <a:spcPts val="0"/>
              </a:spcBef>
              <a:spcAft>
                <a:spcPts val="0"/>
              </a:spcAft>
              <a:buClr>
                <a:schemeClr val="dk1"/>
              </a:buClr>
              <a:buSzPts val="1200"/>
              <a:buChar char="➢"/>
            </a:pPr>
            <a:r>
              <a:rPr lang="en-US" dirty="0">
                <a:solidFill>
                  <a:schemeClr val="dk1"/>
                </a:solidFill>
              </a:rPr>
              <a:t>Issuing commands to a drone</a:t>
            </a:r>
            <a:endParaRPr dirty="0">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n-US" dirty="0" err="1"/>
              <a:t>DroneKit</a:t>
            </a:r>
            <a:r>
              <a:rPr lang="en-US" dirty="0"/>
              <a:t> API </a:t>
            </a:r>
            <a:r>
              <a:rPr lang="en-US" baseline="30000" dirty="0"/>
              <a:t>[23]</a:t>
            </a:r>
            <a:endParaRPr dirty="0"/>
          </a:p>
          <a:p>
            <a:pPr marL="914400" marR="0" lvl="1" indent="-304800" algn="l" rtl="0">
              <a:lnSpc>
                <a:spcPct val="100000"/>
              </a:lnSpc>
              <a:spcBef>
                <a:spcPts val="0"/>
              </a:spcBef>
              <a:spcAft>
                <a:spcPts val="0"/>
              </a:spcAft>
              <a:buClr>
                <a:schemeClr val="dk1"/>
              </a:buClr>
              <a:buSzPts val="1200"/>
              <a:buChar char="➢"/>
            </a:pPr>
            <a:r>
              <a:rPr lang="en-US" dirty="0">
                <a:solidFill>
                  <a:schemeClr val="dk1"/>
                </a:solidFill>
              </a:rPr>
              <a:t>Python and C++ APIs to issue flight commands easily</a:t>
            </a:r>
            <a:endParaRPr dirty="0">
              <a:solidFill>
                <a:schemeClr val="dk1"/>
              </a:solidFill>
            </a:endParaRPr>
          </a:p>
          <a:p>
            <a:pPr marL="914400" marR="0" lvl="1" indent="-304800" algn="l" rtl="0">
              <a:lnSpc>
                <a:spcPct val="100000"/>
              </a:lnSpc>
              <a:spcBef>
                <a:spcPts val="0"/>
              </a:spcBef>
              <a:spcAft>
                <a:spcPts val="0"/>
              </a:spcAft>
              <a:buClr>
                <a:schemeClr val="dk1"/>
              </a:buClr>
              <a:buSzPts val="1200"/>
              <a:buChar char="➢"/>
            </a:pPr>
            <a:r>
              <a:rPr lang="en-US" dirty="0">
                <a:solidFill>
                  <a:schemeClr val="dk1"/>
                </a:solidFill>
              </a:rPr>
              <a:t>Converts commands to MAVLink protocol</a:t>
            </a:r>
            <a:endParaRPr dirty="0">
              <a:solidFill>
                <a:schemeClr val="dk1"/>
              </a:solidFill>
            </a:endParaRPr>
          </a:p>
          <a:p>
            <a:pPr marL="914400" marR="0" lvl="1" indent="-304800" algn="l" rtl="0">
              <a:lnSpc>
                <a:spcPct val="100000"/>
              </a:lnSpc>
              <a:spcBef>
                <a:spcPts val="0"/>
              </a:spcBef>
              <a:spcAft>
                <a:spcPts val="0"/>
              </a:spcAft>
              <a:buClr>
                <a:schemeClr val="dk1"/>
              </a:buClr>
              <a:buSzPts val="1200"/>
              <a:buChar char="➢"/>
            </a:pPr>
            <a:r>
              <a:rPr lang="en-US" dirty="0">
                <a:solidFill>
                  <a:schemeClr val="dk1"/>
                </a:solidFill>
              </a:rPr>
              <a:t>Enables use of Python AI libraries with drone</a:t>
            </a:r>
            <a:endParaRPr dirty="0"/>
          </a:p>
        </p:txBody>
      </p:sp>
      <p:sp>
        <p:nvSpPr>
          <p:cNvPr id="272" name="Google Shape;272;p26"/>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pic>
        <p:nvPicPr>
          <p:cNvPr id="273" name="Google Shape;273;p26"/>
          <p:cNvPicPr preferRelativeResize="0"/>
          <p:nvPr/>
        </p:nvPicPr>
        <p:blipFill>
          <a:blip r:embed="rId3">
            <a:alphaModFix/>
          </a:blip>
          <a:stretch>
            <a:fillRect/>
          </a:stretch>
        </p:blipFill>
        <p:spPr>
          <a:xfrm>
            <a:off x="3654600" y="4423350"/>
            <a:ext cx="5181600" cy="1733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7"/>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Drone Operating System</a:t>
            </a:r>
            <a:endParaRPr dirty="0"/>
          </a:p>
        </p:txBody>
      </p:sp>
      <p:sp>
        <p:nvSpPr>
          <p:cNvPr id="280" name="Google Shape;280;p27"/>
          <p:cNvSpPr txBox="1">
            <a:spLocks noGrp="1"/>
          </p:cNvSpPr>
          <p:nvPr>
            <p:ph type="body" idx="1"/>
          </p:nvPr>
        </p:nvSpPr>
        <p:spPr>
          <a:xfrm>
            <a:off x="294250" y="1371600"/>
            <a:ext cx="8359200" cy="5675700"/>
          </a:xfrm>
          <a:prstGeom prst="rect">
            <a:avLst/>
          </a:prstGeom>
        </p:spPr>
        <p:txBody>
          <a:bodyPr spcFirstLastPara="1" wrap="square" lIns="91425" tIns="45700" rIns="91425" bIns="45700" anchor="t" anchorCtr="0">
            <a:noAutofit/>
          </a:bodyPr>
          <a:lstStyle/>
          <a:p>
            <a:pPr marL="457200" lvl="0" indent="-317500" algn="l" rtl="0">
              <a:spcBef>
                <a:spcPts val="600"/>
              </a:spcBef>
              <a:spcAft>
                <a:spcPts val="0"/>
              </a:spcAft>
              <a:buSzPts val="1400"/>
              <a:buChar char="❏"/>
            </a:pPr>
            <a:r>
              <a:rPr lang="en-US" dirty="0"/>
              <a:t>Real Time Operating System (RTOS)</a:t>
            </a:r>
            <a:endParaRPr dirty="0"/>
          </a:p>
          <a:p>
            <a:pPr marL="914400" lvl="1" indent="-304800" algn="l" rtl="0">
              <a:spcBef>
                <a:spcPts val="0"/>
              </a:spcBef>
              <a:spcAft>
                <a:spcPts val="0"/>
              </a:spcAft>
              <a:buSzPts val="1200"/>
              <a:buChar char="➢"/>
            </a:pPr>
            <a:r>
              <a:rPr lang="en-US" dirty="0"/>
              <a:t>RTOSs are used in time critical applications</a:t>
            </a:r>
            <a:endParaRPr dirty="0"/>
          </a:p>
          <a:p>
            <a:pPr marL="914400" lvl="1" indent="-304800" algn="l" rtl="0">
              <a:spcBef>
                <a:spcPts val="0"/>
              </a:spcBef>
              <a:spcAft>
                <a:spcPts val="0"/>
              </a:spcAft>
              <a:buSzPts val="1200"/>
              <a:buChar char="➢"/>
            </a:pPr>
            <a:r>
              <a:rPr lang="en-US" dirty="0"/>
              <a:t>Popular in robotics</a:t>
            </a:r>
            <a:endParaRPr dirty="0"/>
          </a:p>
          <a:p>
            <a:pPr marL="914400" lvl="1" indent="-304800" algn="l" rtl="0">
              <a:spcBef>
                <a:spcPts val="0"/>
              </a:spcBef>
              <a:spcAft>
                <a:spcPts val="0"/>
              </a:spcAft>
              <a:buSzPts val="1200"/>
              <a:buChar char="➢"/>
            </a:pPr>
            <a:r>
              <a:rPr lang="en-US" dirty="0"/>
              <a:t>Minimal, if any, latency in response</a:t>
            </a:r>
            <a:endParaRPr dirty="0"/>
          </a:p>
          <a:p>
            <a:pPr marL="914400" lvl="1" indent="-304800" algn="l" rtl="0">
              <a:spcBef>
                <a:spcPts val="0"/>
              </a:spcBef>
              <a:spcAft>
                <a:spcPts val="0"/>
              </a:spcAft>
              <a:buSzPts val="1200"/>
              <a:buChar char="➢"/>
            </a:pPr>
            <a:r>
              <a:rPr lang="en-US" dirty="0"/>
              <a:t>Kernel tasks can be pre-empted</a:t>
            </a:r>
            <a:endParaRPr dirty="0"/>
          </a:p>
          <a:p>
            <a:pPr marL="457200" lvl="0" indent="-317500" algn="l" rtl="0">
              <a:spcBef>
                <a:spcPts val="600"/>
              </a:spcBef>
              <a:spcAft>
                <a:spcPts val="0"/>
              </a:spcAft>
              <a:buSzPts val="1400"/>
              <a:buChar char="❏"/>
            </a:pPr>
            <a:r>
              <a:rPr lang="en-US" dirty="0"/>
              <a:t>Most fully supported RTOSs are not open-source </a:t>
            </a:r>
            <a:endParaRPr dirty="0"/>
          </a:p>
          <a:p>
            <a:pPr marL="457200" lvl="0" indent="-317500" algn="l" rtl="0">
              <a:spcBef>
                <a:spcPts val="600"/>
              </a:spcBef>
              <a:spcAft>
                <a:spcPts val="0"/>
              </a:spcAft>
              <a:buSzPts val="1400"/>
              <a:buChar char="❏"/>
            </a:pPr>
            <a:r>
              <a:rPr lang="en-US" dirty="0"/>
              <a:t>We had the choice of using Linux </a:t>
            </a:r>
            <a:r>
              <a:rPr lang="en-US" baseline="30000" dirty="0"/>
              <a:t>[25]</a:t>
            </a:r>
            <a:r>
              <a:rPr lang="en-US" dirty="0"/>
              <a:t> or Robot Operating System (ROS) </a:t>
            </a:r>
            <a:r>
              <a:rPr lang="en-US" baseline="30000" dirty="0"/>
              <a:t>[24]</a:t>
            </a:r>
            <a:endParaRPr dirty="0"/>
          </a:p>
          <a:p>
            <a:pPr marL="914400" lvl="1" indent="-304800" algn="l" rtl="0">
              <a:spcBef>
                <a:spcPts val="0"/>
              </a:spcBef>
              <a:spcAft>
                <a:spcPts val="0"/>
              </a:spcAft>
              <a:buSzPts val="1200"/>
              <a:buChar char="➢"/>
            </a:pPr>
            <a:r>
              <a:rPr lang="en-US" dirty="0"/>
              <a:t>ROS is a specialized OS for robotics</a:t>
            </a:r>
            <a:endParaRPr dirty="0"/>
          </a:p>
          <a:p>
            <a:pPr marL="914400" lvl="1" indent="-304800" algn="l" rtl="0">
              <a:spcBef>
                <a:spcPts val="0"/>
              </a:spcBef>
              <a:spcAft>
                <a:spcPts val="0"/>
              </a:spcAft>
              <a:buSzPts val="1200"/>
              <a:buChar char="➢"/>
            </a:pPr>
            <a:r>
              <a:rPr lang="en-US" dirty="0"/>
              <a:t>Due to the availability of community support and documentation, we decided to use Linux</a:t>
            </a:r>
          </a:p>
          <a:p>
            <a:pPr lvl="1">
              <a:spcBef>
                <a:spcPts val="0"/>
              </a:spcBef>
            </a:pPr>
            <a:r>
              <a:rPr kumimoji="0" lang="en-US" sz="1300" b="0" i="0" u="none" strike="noStrike" kern="0" cap="none" spc="0" normalizeH="0" baseline="0" noProof="0" dirty="0">
                <a:ln>
                  <a:noFill/>
                </a:ln>
                <a:solidFill>
                  <a:srgbClr val="676767"/>
                </a:solidFill>
                <a:effectLst/>
                <a:highlight>
                  <a:srgbClr val="FFFFFF"/>
                </a:highlight>
                <a:uLnTx/>
                <a:uFillTx/>
                <a:latin typeface="Arial"/>
                <a:ea typeface="Arial"/>
                <a:cs typeface="Arial"/>
                <a:sym typeface="Arial"/>
              </a:rPr>
              <a:t>PREEMPT_RT </a:t>
            </a:r>
            <a:r>
              <a:rPr lang="en-US" dirty="0"/>
              <a:t>patch</a:t>
            </a:r>
          </a:p>
        </p:txBody>
      </p:sp>
      <p:sp>
        <p:nvSpPr>
          <p:cNvPr id="281" name="Google Shape;281;p27"/>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
        <p:nvSpPr>
          <p:cNvPr id="282" name="Google Shape;282;p27"/>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6405-C999-4CDC-A6CC-21E8DF119597}"/>
              </a:ext>
            </a:extLst>
          </p:cNvPr>
          <p:cNvSpPr>
            <a:spLocks noGrp="1"/>
          </p:cNvSpPr>
          <p:nvPr>
            <p:ph type="title"/>
          </p:nvPr>
        </p:nvSpPr>
        <p:spPr/>
        <p:txBody>
          <a:bodyPr/>
          <a:lstStyle/>
          <a:p>
            <a:r>
              <a:rPr lang="en-US"/>
              <a:t>General UAV Task Outline</a:t>
            </a:r>
          </a:p>
        </p:txBody>
      </p:sp>
      <p:sp>
        <p:nvSpPr>
          <p:cNvPr id="3" name="Content Placeholder 2">
            <a:extLst>
              <a:ext uri="{FF2B5EF4-FFF2-40B4-BE49-F238E27FC236}">
                <a16:creationId xmlns:a16="http://schemas.microsoft.com/office/drawing/2014/main" id="{DEC67A9F-62E6-4EE5-B81F-54AD87DD9644}"/>
              </a:ext>
            </a:extLst>
          </p:cNvPr>
          <p:cNvSpPr>
            <a:spLocks noGrp="1"/>
          </p:cNvSpPr>
          <p:nvPr>
            <p:ph sz="quarter" idx="1"/>
          </p:nvPr>
        </p:nvSpPr>
        <p:spPr>
          <a:xfrm>
            <a:off x="294238" y="1371600"/>
            <a:ext cx="4582562" cy="4785360"/>
          </a:xfrm>
        </p:spPr>
        <p:txBody>
          <a:bodyPr/>
          <a:lstStyle/>
          <a:p>
            <a:r>
              <a:rPr lang="en-US" dirty="0"/>
              <a:t>Capture images</a:t>
            </a:r>
          </a:p>
          <a:p>
            <a:pPr lvl="1"/>
            <a:r>
              <a:rPr lang="en-US" dirty="0"/>
              <a:t>Various image sensors</a:t>
            </a:r>
          </a:p>
          <a:p>
            <a:pPr lvl="1"/>
            <a:r>
              <a:rPr lang="en-US" dirty="0"/>
              <a:t>Buffer video feed</a:t>
            </a:r>
          </a:p>
          <a:p>
            <a:r>
              <a:rPr lang="en-US" dirty="0"/>
              <a:t>Run computations on images</a:t>
            </a:r>
          </a:p>
          <a:p>
            <a:pPr lvl="1"/>
            <a:r>
              <a:rPr lang="en-US" dirty="0"/>
              <a:t>3D Reconstruction</a:t>
            </a:r>
          </a:p>
          <a:p>
            <a:pPr lvl="1"/>
            <a:r>
              <a:rPr lang="en-US" dirty="0"/>
              <a:t>Feature detection</a:t>
            </a:r>
          </a:p>
          <a:p>
            <a:pPr lvl="1"/>
            <a:r>
              <a:rPr lang="en-US" dirty="0"/>
              <a:t>Collision avoidance</a:t>
            </a:r>
          </a:p>
          <a:p>
            <a:r>
              <a:rPr lang="en-US" dirty="0"/>
              <a:t>Communicate data and results</a:t>
            </a:r>
          </a:p>
          <a:p>
            <a:pPr lvl="1"/>
            <a:r>
              <a:rPr lang="en-US" dirty="0"/>
              <a:t>Distributed workload</a:t>
            </a:r>
          </a:p>
          <a:p>
            <a:pPr lvl="1"/>
            <a:r>
              <a:rPr lang="en-US" dirty="0"/>
              <a:t>Different communication technologies</a:t>
            </a:r>
          </a:p>
          <a:p>
            <a:pPr lvl="1"/>
            <a:r>
              <a:rPr lang="en-US" dirty="0"/>
              <a:t>Communicate tasks time vary significantly</a:t>
            </a:r>
          </a:p>
          <a:p>
            <a:r>
              <a:rPr lang="en-US" dirty="0"/>
              <a:t>Dependencies exist between the tasks</a:t>
            </a:r>
          </a:p>
          <a:p>
            <a:pPr lvl="1"/>
            <a:endParaRPr lang="en-US" dirty="0"/>
          </a:p>
        </p:txBody>
      </p:sp>
      <p:sp>
        <p:nvSpPr>
          <p:cNvPr id="4" name="Content Placeholder 3">
            <a:extLst>
              <a:ext uri="{FF2B5EF4-FFF2-40B4-BE49-F238E27FC236}">
                <a16:creationId xmlns:a16="http://schemas.microsoft.com/office/drawing/2014/main" id="{C392D230-10C1-42A7-AA0C-4B3312CD17B6}"/>
              </a:ext>
            </a:extLst>
          </p:cNvPr>
          <p:cNvSpPr>
            <a:spLocks noGrp="1"/>
          </p:cNvSpPr>
          <p:nvPr>
            <p:ph sz="quarter" idx="13"/>
          </p:nvPr>
        </p:nvSpPr>
        <p:spPr/>
        <p:txBody>
          <a:bodyPr/>
          <a:lstStyle/>
          <a:p>
            <a:endParaRPr lang="en-US"/>
          </a:p>
        </p:txBody>
      </p:sp>
      <p:sp>
        <p:nvSpPr>
          <p:cNvPr id="5" name="Date Placeholder 4">
            <a:extLst>
              <a:ext uri="{FF2B5EF4-FFF2-40B4-BE49-F238E27FC236}">
                <a16:creationId xmlns:a16="http://schemas.microsoft.com/office/drawing/2014/main" id="{6A72F0DA-9BC5-48AE-924E-520100F41769}"/>
              </a:ext>
            </a:extLst>
          </p:cNvPr>
          <p:cNvSpPr>
            <a:spLocks noGrp="1"/>
          </p:cNvSpPr>
          <p:nvPr>
            <p:ph type="dt" sz="half" idx="14"/>
          </p:nvPr>
        </p:nvSpPr>
        <p:spPr/>
        <p:txBody>
          <a:bodyPr/>
          <a:lstStyle/>
          <a:p>
            <a:endParaRPr lang="en-US"/>
          </a:p>
        </p:txBody>
      </p:sp>
      <p:sp>
        <p:nvSpPr>
          <p:cNvPr id="6" name="Footer Placeholder 5">
            <a:extLst>
              <a:ext uri="{FF2B5EF4-FFF2-40B4-BE49-F238E27FC236}">
                <a16:creationId xmlns:a16="http://schemas.microsoft.com/office/drawing/2014/main" id="{D0E62A77-3F9E-4DD9-833E-42FE98291014}"/>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66003E25-21AE-436B-94CC-314D95128E3F}"/>
              </a:ext>
            </a:extLst>
          </p:cNvPr>
          <p:cNvSpPr>
            <a:spLocks noGrp="1"/>
          </p:cNvSpPr>
          <p:nvPr>
            <p:ph type="sldNum" sz="quarter" idx="16"/>
          </p:nvPr>
        </p:nvSpPr>
        <p:spPr/>
        <p:txBody>
          <a:bodyPr/>
          <a:lstStyle/>
          <a:p>
            <a:fld id="{E3675E7C-E001-4C09-8E84-733255A177E9}" type="slidenum">
              <a:rPr lang="en-US" smtClean="0"/>
              <a:t>15</a:t>
            </a:fld>
            <a:endParaRPr lang="en-US"/>
          </a:p>
        </p:txBody>
      </p:sp>
      <p:pic>
        <p:nvPicPr>
          <p:cNvPr id="8" name="Picture 7" descr="Drone-Eye | A drone project that performs object detection and make a  search engine out of the drone feed.">
            <a:extLst>
              <a:ext uri="{FF2B5EF4-FFF2-40B4-BE49-F238E27FC236}">
                <a16:creationId xmlns:a16="http://schemas.microsoft.com/office/drawing/2014/main" id="{7800A3AD-CCA2-8F49-C638-FB0D56360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468374"/>
            <a:ext cx="3886200" cy="21892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
            <a:extLst>
              <a:ext uri="{FF2B5EF4-FFF2-40B4-BE49-F238E27FC236}">
                <a16:creationId xmlns:a16="http://schemas.microsoft.com/office/drawing/2014/main" id="{CBAAD7F5-638E-B7F2-5EE2-280C8FFED917}"/>
              </a:ext>
            </a:extLst>
          </p:cNvPr>
          <p:cNvSpPr txBox="1"/>
          <p:nvPr/>
        </p:nvSpPr>
        <p:spPr>
          <a:xfrm>
            <a:off x="8001000" y="3669268"/>
            <a:ext cx="1143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err="1"/>
              <a:t>DroneEye</a:t>
            </a:r>
            <a:endParaRPr lang="en-US" sz="1000" dirty="0"/>
          </a:p>
          <a:p>
            <a:r>
              <a:rPr lang="en-US" sz="1000" dirty="0"/>
              <a:t>(Photo: DSC IITP)</a:t>
            </a:r>
          </a:p>
        </p:txBody>
      </p:sp>
    </p:spTree>
    <p:extLst>
      <p:ext uri="{BB962C8B-B14F-4D97-AF65-F5344CB8AC3E}">
        <p14:creationId xmlns:p14="http://schemas.microsoft.com/office/powerpoint/2010/main" val="2610095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Flight Testing Methods</a:t>
            </a:r>
            <a:endParaRPr/>
          </a:p>
        </p:txBody>
      </p:sp>
      <p:sp>
        <p:nvSpPr>
          <p:cNvPr id="307" name="Google Shape;307;p30"/>
          <p:cNvSpPr txBox="1">
            <a:spLocks noGrp="1"/>
          </p:cNvSpPr>
          <p:nvPr>
            <p:ph type="body" idx="1"/>
          </p:nvPr>
        </p:nvSpPr>
        <p:spPr>
          <a:xfrm>
            <a:off x="294250" y="1371600"/>
            <a:ext cx="8359200" cy="5202300"/>
          </a:xfrm>
          <a:prstGeom prst="rect">
            <a:avLst/>
          </a:prstGeom>
        </p:spPr>
        <p:txBody>
          <a:bodyPr spcFirstLastPara="1" wrap="square" lIns="91425" tIns="45700" rIns="91425" bIns="45700" anchor="t" anchorCtr="0">
            <a:noAutofit/>
          </a:bodyPr>
          <a:lstStyle/>
          <a:p>
            <a:pPr marL="457200" lvl="0" indent="-317500" algn="l" rtl="0">
              <a:spcBef>
                <a:spcPts val="600"/>
              </a:spcBef>
              <a:spcAft>
                <a:spcPts val="0"/>
              </a:spcAft>
              <a:buSzPts val="1400"/>
              <a:buChar char="❏"/>
            </a:pPr>
            <a:r>
              <a:rPr lang="en-US" dirty="0"/>
              <a:t>Manual Flying and Testing</a:t>
            </a:r>
            <a:endParaRPr dirty="0"/>
          </a:p>
          <a:p>
            <a:pPr marL="914400" lvl="1" indent="-304800" algn="l" rtl="0">
              <a:spcBef>
                <a:spcPts val="0"/>
              </a:spcBef>
              <a:spcAft>
                <a:spcPts val="0"/>
              </a:spcAft>
              <a:buSzPts val="1200"/>
              <a:buChar char="➢"/>
            </a:pPr>
            <a:r>
              <a:rPr lang="en-US" dirty="0"/>
              <a:t>Weather dependent</a:t>
            </a:r>
            <a:endParaRPr dirty="0"/>
          </a:p>
          <a:p>
            <a:pPr marL="914400" lvl="1" indent="-304800" algn="l" rtl="0">
              <a:spcBef>
                <a:spcPts val="0"/>
              </a:spcBef>
              <a:spcAft>
                <a:spcPts val="0"/>
              </a:spcAft>
              <a:buSzPts val="1200"/>
              <a:buChar char="➢"/>
            </a:pPr>
            <a:r>
              <a:rPr lang="en-US" dirty="0"/>
              <a:t>Battery limitation</a:t>
            </a:r>
            <a:endParaRPr dirty="0"/>
          </a:p>
          <a:p>
            <a:pPr marL="914400" lvl="1" indent="-304800" algn="l" rtl="0">
              <a:spcBef>
                <a:spcPts val="0"/>
              </a:spcBef>
              <a:spcAft>
                <a:spcPts val="0"/>
              </a:spcAft>
              <a:buSzPts val="1200"/>
              <a:buChar char="➢"/>
            </a:pPr>
            <a:r>
              <a:rPr lang="en-US" dirty="0"/>
              <a:t>Approval Process</a:t>
            </a:r>
            <a:endParaRPr dirty="0"/>
          </a:p>
          <a:p>
            <a:pPr marL="457200" lvl="0" indent="-317500" algn="l" rtl="0">
              <a:spcBef>
                <a:spcPts val="0"/>
              </a:spcBef>
              <a:spcAft>
                <a:spcPts val="0"/>
              </a:spcAft>
              <a:buSzPts val="1400"/>
              <a:buChar char="❏"/>
            </a:pPr>
            <a:r>
              <a:rPr lang="en-US" dirty="0"/>
              <a:t>Simulations</a:t>
            </a:r>
            <a:endParaRPr dirty="0"/>
          </a:p>
          <a:p>
            <a:pPr marL="914400" lvl="1" indent="-304800" algn="l" rtl="0">
              <a:spcBef>
                <a:spcPts val="0"/>
              </a:spcBef>
              <a:spcAft>
                <a:spcPts val="0"/>
              </a:spcAft>
              <a:buSzPts val="1200"/>
              <a:buChar char="➢"/>
            </a:pPr>
            <a:r>
              <a:rPr lang="en-US" dirty="0"/>
              <a:t>Software in the Loop (SITL)</a:t>
            </a:r>
            <a:endParaRPr dirty="0"/>
          </a:p>
          <a:p>
            <a:pPr marL="914400" lvl="1" indent="-304800" algn="l" rtl="0">
              <a:spcBef>
                <a:spcPts val="0"/>
              </a:spcBef>
              <a:spcAft>
                <a:spcPts val="0"/>
              </a:spcAft>
              <a:buSzPts val="1200"/>
              <a:buChar char="➢"/>
            </a:pPr>
            <a:r>
              <a:rPr lang="en-US" dirty="0"/>
              <a:t>Hardware in the Loop (HITL)</a:t>
            </a:r>
            <a:endParaRPr dirty="0"/>
          </a:p>
          <a:p>
            <a:pPr marL="457200" lvl="0" indent="-317500" algn="l" rtl="0">
              <a:spcBef>
                <a:spcPts val="0"/>
              </a:spcBef>
              <a:spcAft>
                <a:spcPts val="0"/>
              </a:spcAft>
              <a:buSzPts val="1400"/>
              <a:buChar char="❏"/>
            </a:pPr>
            <a:r>
              <a:rPr lang="en-US" dirty="0"/>
              <a:t>SITL simulations used to test flight code</a:t>
            </a:r>
            <a:endParaRPr dirty="0"/>
          </a:p>
          <a:p>
            <a:pPr marL="914400" lvl="1" indent="-304800" algn="l" rtl="0">
              <a:spcBef>
                <a:spcPts val="0"/>
              </a:spcBef>
              <a:spcAft>
                <a:spcPts val="0"/>
              </a:spcAft>
              <a:buSzPts val="1200"/>
              <a:buChar char="➢"/>
            </a:pPr>
            <a:r>
              <a:rPr lang="en-US" dirty="0" err="1"/>
              <a:t>ArduCopter</a:t>
            </a:r>
            <a:r>
              <a:rPr lang="en-US" dirty="0"/>
              <a:t> natively compiles for SITL simulation</a:t>
            </a:r>
            <a:endParaRPr dirty="0"/>
          </a:p>
          <a:p>
            <a:pPr marL="914400" lvl="1" indent="-304800" algn="l" rtl="0">
              <a:spcBef>
                <a:spcPts val="0"/>
              </a:spcBef>
              <a:spcAft>
                <a:spcPts val="0"/>
              </a:spcAft>
              <a:buSzPts val="1200"/>
              <a:buChar char="➢"/>
            </a:pPr>
            <a:r>
              <a:rPr lang="en-US" dirty="0"/>
              <a:t>Less system resource heavy</a:t>
            </a:r>
            <a:endParaRPr dirty="0"/>
          </a:p>
          <a:p>
            <a:pPr marL="457200" lvl="0" indent="-317500" algn="l" rtl="0">
              <a:spcBef>
                <a:spcPts val="0"/>
              </a:spcBef>
              <a:spcAft>
                <a:spcPts val="0"/>
              </a:spcAft>
              <a:buSzPts val="1400"/>
              <a:buChar char="❏"/>
            </a:pPr>
            <a:r>
              <a:rPr lang="en-US" dirty="0"/>
              <a:t>Microsoft AirSim </a:t>
            </a:r>
            <a:r>
              <a:rPr lang="en-US" baseline="30000" dirty="0"/>
              <a:t>[27]</a:t>
            </a:r>
            <a:r>
              <a:rPr lang="en-US" dirty="0"/>
              <a:t> for HITL simulation</a:t>
            </a:r>
            <a:endParaRPr dirty="0"/>
          </a:p>
          <a:p>
            <a:pPr marL="914400" lvl="1" indent="-304800" algn="l" rtl="0">
              <a:spcBef>
                <a:spcPts val="0"/>
              </a:spcBef>
              <a:spcAft>
                <a:spcPts val="0"/>
              </a:spcAft>
              <a:buSzPts val="1200"/>
              <a:buChar char="➢"/>
            </a:pPr>
            <a:r>
              <a:rPr lang="en-US" dirty="0"/>
              <a:t>Open-source</a:t>
            </a:r>
            <a:endParaRPr dirty="0"/>
          </a:p>
          <a:p>
            <a:pPr marL="914400" lvl="1" indent="-304800" algn="l" rtl="0">
              <a:spcBef>
                <a:spcPts val="0"/>
              </a:spcBef>
              <a:spcAft>
                <a:spcPts val="0"/>
              </a:spcAft>
              <a:buSzPts val="1200"/>
              <a:buChar char="➢"/>
            </a:pPr>
            <a:r>
              <a:rPr lang="en-US" dirty="0"/>
              <a:t>System resource heavy</a:t>
            </a:r>
            <a:endParaRPr dirty="0"/>
          </a:p>
          <a:p>
            <a:pPr marL="914400" lvl="1" indent="-304800" algn="l" rtl="0">
              <a:spcBef>
                <a:spcPts val="0"/>
              </a:spcBef>
              <a:spcAft>
                <a:spcPts val="0"/>
              </a:spcAft>
              <a:buSzPts val="1200"/>
              <a:buChar char="➢"/>
            </a:pPr>
            <a:r>
              <a:rPr lang="en-US" dirty="0"/>
              <a:t>Provides environment simulation (neighborhood, city)</a:t>
            </a:r>
            <a:endParaRPr dirty="0"/>
          </a:p>
        </p:txBody>
      </p:sp>
      <p:sp>
        <p:nvSpPr>
          <p:cNvPr id="308" name="Google Shape;308;p30"/>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
        <p:nvSpPr>
          <p:cNvPr id="309" name="Google Shape;309;p30"/>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310" name="Google Shape;310;p30"/>
          <p:cNvPicPr preferRelativeResize="0"/>
          <p:nvPr/>
        </p:nvPicPr>
        <p:blipFill rotWithShape="1">
          <a:blip r:embed="rId3">
            <a:alphaModFix/>
          </a:blip>
          <a:srcRect l="28921" b="8858"/>
          <a:stretch/>
        </p:blipFill>
        <p:spPr>
          <a:xfrm>
            <a:off x="5534700" y="1294725"/>
            <a:ext cx="3152100" cy="2378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B06C4-F73C-39A9-8435-373B7685FE10}"/>
              </a:ext>
            </a:extLst>
          </p:cNvPr>
          <p:cNvSpPr>
            <a:spLocks noGrp="1"/>
          </p:cNvSpPr>
          <p:nvPr>
            <p:ph type="title"/>
          </p:nvPr>
        </p:nvSpPr>
        <p:spPr/>
        <p:txBody>
          <a:bodyPr/>
          <a:lstStyle/>
          <a:p>
            <a:r>
              <a:rPr lang="en-US" dirty="0" err="1"/>
              <a:t>ArduPilot</a:t>
            </a:r>
            <a:r>
              <a:rPr lang="en-US" dirty="0"/>
              <a:t> codebase</a:t>
            </a:r>
          </a:p>
        </p:txBody>
      </p:sp>
      <p:sp>
        <p:nvSpPr>
          <p:cNvPr id="3" name="Slide Number Placeholder 2">
            <a:extLst>
              <a:ext uri="{FF2B5EF4-FFF2-40B4-BE49-F238E27FC236}">
                <a16:creationId xmlns:a16="http://schemas.microsoft.com/office/drawing/2014/main" id="{27BB1497-FEEC-C98F-5BCA-F13B693EFD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4" name="Text Placeholder 3">
            <a:extLst>
              <a:ext uri="{FF2B5EF4-FFF2-40B4-BE49-F238E27FC236}">
                <a16:creationId xmlns:a16="http://schemas.microsoft.com/office/drawing/2014/main" id="{FCAA20A2-C6EB-FBB4-F318-BC93F158C329}"/>
              </a:ext>
            </a:extLst>
          </p:cNvPr>
          <p:cNvSpPr>
            <a:spLocks noGrp="1"/>
          </p:cNvSpPr>
          <p:nvPr>
            <p:ph type="body" idx="1"/>
          </p:nvPr>
        </p:nvSpPr>
        <p:spPr>
          <a:xfrm>
            <a:off x="294237" y="1371600"/>
            <a:ext cx="3033163" cy="4785300"/>
          </a:xfrm>
        </p:spPr>
        <p:txBody>
          <a:bodyPr/>
          <a:lstStyle/>
          <a:p>
            <a:r>
              <a:rPr lang="en-US" dirty="0"/>
              <a:t>Vehicle code</a:t>
            </a:r>
          </a:p>
          <a:p>
            <a:pPr lvl="1"/>
            <a:r>
              <a:rPr lang="en-US" dirty="0"/>
              <a:t>Copter, Plane</a:t>
            </a:r>
          </a:p>
          <a:p>
            <a:pPr lvl="1"/>
            <a:r>
              <a:rPr lang="en-US" dirty="0"/>
              <a:t>Sub, etc.</a:t>
            </a:r>
          </a:p>
          <a:p>
            <a:r>
              <a:rPr lang="en-US" dirty="0"/>
              <a:t>Shared libraries</a:t>
            </a:r>
          </a:p>
          <a:p>
            <a:pPr lvl="1"/>
            <a:r>
              <a:rPr lang="en-US" dirty="0"/>
              <a:t>Sensors</a:t>
            </a:r>
          </a:p>
          <a:p>
            <a:pPr lvl="1"/>
            <a:r>
              <a:rPr lang="en-US" dirty="0"/>
              <a:t>GPS, PID, EKF</a:t>
            </a:r>
          </a:p>
          <a:p>
            <a:r>
              <a:rPr lang="en-US" dirty="0"/>
              <a:t>Hardware Abstraction Layer</a:t>
            </a:r>
          </a:p>
          <a:p>
            <a:r>
              <a:rPr lang="en-US" dirty="0"/>
              <a:t>Tools</a:t>
            </a:r>
          </a:p>
          <a:p>
            <a:pPr lvl="1"/>
            <a:r>
              <a:rPr lang="en-US" dirty="0"/>
              <a:t>Sims</a:t>
            </a:r>
          </a:p>
          <a:p>
            <a:pPr lvl="1"/>
            <a:r>
              <a:rPr lang="en-US" dirty="0"/>
              <a:t>Auto-test</a:t>
            </a:r>
          </a:p>
          <a:p>
            <a:pPr lvl="1"/>
            <a:r>
              <a:rPr lang="en-US" dirty="0"/>
              <a:t>Logging</a:t>
            </a:r>
          </a:p>
          <a:p>
            <a:endParaRPr lang="en-US" dirty="0"/>
          </a:p>
        </p:txBody>
      </p:sp>
      <p:sp>
        <p:nvSpPr>
          <p:cNvPr id="5" name="Text Placeholder 4">
            <a:extLst>
              <a:ext uri="{FF2B5EF4-FFF2-40B4-BE49-F238E27FC236}">
                <a16:creationId xmlns:a16="http://schemas.microsoft.com/office/drawing/2014/main" id="{A20FDC3A-0A33-795F-C496-8E8BFDBF050C}"/>
              </a:ext>
            </a:extLst>
          </p:cNvPr>
          <p:cNvSpPr>
            <a:spLocks noGrp="1"/>
          </p:cNvSpPr>
          <p:nvPr>
            <p:ph type="body" idx="2"/>
          </p:nvPr>
        </p:nvSpPr>
        <p:spPr/>
        <p:txBody>
          <a:bodyPr/>
          <a:lstStyle/>
          <a:p>
            <a:endParaRPr lang="en-US"/>
          </a:p>
        </p:txBody>
      </p:sp>
      <p:pic>
        <p:nvPicPr>
          <p:cNvPr id="1026" name="Picture 2">
            <a:extLst>
              <a:ext uri="{FF2B5EF4-FFF2-40B4-BE49-F238E27FC236}">
                <a16:creationId xmlns:a16="http://schemas.microsoft.com/office/drawing/2014/main" id="{1DDD0F28-0663-B7B8-F4D5-926CE1CBC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699" y="1242994"/>
            <a:ext cx="5389755" cy="4589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a:extLst>
              <a:ext uri="{FF2B5EF4-FFF2-40B4-BE49-F238E27FC236}">
                <a16:creationId xmlns:a16="http://schemas.microsoft.com/office/drawing/2014/main" id="{D192E81C-27E4-2F8D-19AB-4A3FF2DD3C85}"/>
              </a:ext>
            </a:extLst>
          </p:cNvPr>
          <p:cNvSpPr txBox="1"/>
          <p:nvPr/>
        </p:nvSpPr>
        <p:spPr>
          <a:xfrm>
            <a:off x="5435600" y="5910679"/>
            <a:ext cx="261620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Code Structure (Photo: </a:t>
            </a:r>
            <a:r>
              <a:rPr lang="en-US" sz="1000" dirty="0" err="1"/>
              <a:t>ArduPilot</a:t>
            </a:r>
            <a:r>
              <a:rPr lang="en-US" sz="1000" dirty="0"/>
              <a:t> org)</a:t>
            </a:r>
          </a:p>
        </p:txBody>
      </p:sp>
    </p:spTree>
    <p:extLst>
      <p:ext uri="{BB962C8B-B14F-4D97-AF65-F5344CB8AC3E}">
        <p14:creationId xmlns:p14="http://schemas.microsoft.com/office/powerpoint/2010/main" val="47834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4A79-0943-41D7-965F-10E71C83CC4D}"/>
              </a:ext>
            </a:extLst>
          </p:cNvPr>
          <p:cNvSpPr>
            <a:spLocks noGrp="1"/>
          </p:cNvSpPr>
          <p:nvPr>
            <p:ph type="title"/>
          </p:nvPr>
        </p:nvSpPr>
        <p:spPr/>
        <p:txBody>
          <a:bodyPr>
            <a:normAutofit/>
          </a:bodyPr>
          <a:lstStyle/>
          <a:p>
            <a:r>
              <a:rPr lang="en-US" sz="3600" dirty="0" err="1"/>
              <a:t>ArduCopter</a:t>
            </a:r>
            <a:endParaRPr lang="en-US" sz="3600" dirty="0"/>
          </a:p>
        </p:txBody>
      </p:sp>
      <p:sp>
        <p:nvSpPr>
          <p:cNvPr id="3" name="Content Placeholder 2">
            <a:extLst>
              <a:ext uri="{FF2B5EF4-FFF2-40B4-BE49-F238E27FC236}">
                <a16:creationId xmlns:a16="http://schemas.microsoft.com/office/drawing/2014/main" id="{4F4A4FD1-D367-4AD1-90CF-1021149ACF48}"/>
              </a:ext>
            </a:extLst>
          </p:cNvPr>
          <p:cNvSpPr>
            <a:spLocks noGrp="1"/>
          </p:cNvSpPr>
          <p:nvPr>
            <p:ph sz="quarter" idx="1"/>
          </p:nvPr>
        </p:nvSpPr>
        <p:spPr>
          <a:xfrm>
            <a:off x="294238" y="1371600"/>
            <a:ext cx="5268362" cy="2189301"/>
          </a:xfrm>
        </p:spPr>
        <p:txBody>
          <a:bodyPr>
            <a:normAutofit fontScale="92500" lnSpcReduction="10000"/>
          </a:bodyPr>
          <a:lstStyle/>
          <a:p>
            <a:r>
              <a:rPr lang="en-US" sz="2000" dirty="0"/>
              <a:t>Interface between higher level code and H/W</a:t>
            </a:r>
          </a:p>
          <a:p>
            <a:r>
              <a:rPr lang="en-US" sz="2000" dirty="0"/>
              <a:t>Handles inner-loop control (flight attitude, motor imperfection, GPS sync)</a:t>
            </a:r>
          </a:p>
          <a:p>
            <a:r>
              <a:rPr lang="en-US" sz="2000" dirty="0"/>
              <a:t>Main flight “brains” of the drone</a:t>
            </a:r>
          </a:p>
          <a:p>
            <a:pPr lvl="1"/>
            <a:r>
              <a:rPr lang="en-US" sz="1600" dirty="0"/>
              <a:t>Flight algorithms</a:t>
            </a:r>
          </a:p>
          <a:p>
            <a:pPr lvl="1"/>
            <a:r>
              <a:rPr lang="en-US" sz="1600" dirty="0"/>
              <a:t>Sensor fusion</a:t>
            </a:r>
          </a:p>
        </p:txBody>
      </p:sp>
      <p:sp>
        <p:nvSpPr>
          <p:cNvPr id="7" name="Slide Number Placeholder 6">
            <a:extLst>
              <a:ext uri="{FF2B5EF4-FFF2-40B4-BE49-F238E27FC236}">
                <a16:creationId xmlns:a16="http://schemas.microsoft.com/office/drawing/2014/main" id="{838D3730-234C-4086-9CFD-53C2BEA96294}"/>
              </a:ext>
            </a:extLst>
          </p:cNvPr>
          <p:cNvSpPr>
            <a:spLocks noGrp="1"/>
          </p:cNvSpPr>
          <p:nvPr>
            <p:ph type="sldNum" sz="quarter" idx="16"/>
          </p:nvPr>
        </p:nvSpPr>
        <p:spPr>
          <a:xfrm>
            <a:off x="8372823" y="841436"/>
            <a:ext cx="428752" cy="365700"/>
          </a:xfrm>
        </p:spPr>
        <p:txBody>
          <a:bodyPr/>
          <a:lstStyle/>
          <a:p>
            <a:fld id="{E3675E7C-E001-4C09-8E84-733255A177E9}" type="slidenum">
              <a:rPr lang="en-US" smtClean="0"/>
              <a:t>18</a:t>
            </a:fld>
            <a:endParaRPr lang="en-US" dirty="0"/>
          </a:p>
        </p:txBody>
      </p:sp>
      <p:pic>
        <p:nvPicPr>
          <p:cNvPr id="15" name="Content Placeholder 14" descr="Diagram&#10;&#10;Description automatically generated">
            <a:extLst>
              <a:ext uri="{FF2B5EF4-FFF2-40B4-BE49-F238E27FC236}">
                <a16:creationId xmlns:a16="http://schemas.microsoft.com/office/drawing/2014/main" id="{B9F4A7EC-EAD6-5F66-270F-3B35F3FA9758}"/>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71177" y="3560901"/>
            <a:ext cx="7601646" cy="2585899"/>
          </a:xfrm>
        </p:spPr>
      </p:pic>
      <p:pic>
        <p:nvPicPr>
          <p:cNvPr id="19" name="Content Placeholder 10">
            <a:extLst>
              <a:ext uri="{FF2B5EF4-FFF2-40B4-BE49-F238E27FC236}">
                <a16:creationId xmlns:a16="http://schemas.microsoft.com/office/drawing/2014/main" id="{D1AD332F-FD07-AF90-9CDA-60AC057A43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1181" y="1311911"/>
            <a:ext cx="3541885" cy="1985188"/>
          </a:xfrm>
          <a:prstGeom prst="rect">
            <a:avLst/>
          </a:prstGeom>
        </p:spPr>
      </p:pic>
    </p:spTree>
    <p:extLst>
      <p:ext uri="{BB962C8B-B14F-4D97-AF65-F5344CB8AC3E}">
        <p14:creationId xmlns:p14="http://schemas.microsoft.com/office/powerpoint/2010/main" val="2571128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SITL Simulation Steps</a:t>
            </a:r>
            <a:endParaRPr dirty="0"/>
          </a:p>
        </p:txBody>
      </p:sp>
      <p:sp>
        <p:nvSpPr>
          <p:cNvPr id="307" name="Google Shape;307;p30"/>
          <p:cNvSpPr txBox="1">
            <a:spLocks noGrp="1"/>
          </p:cNvSpPr>
          <p:nvPr>
            <p:ph type="body" idx="1"/>
          </p:nvPr>
        </p:nvSpPr>
        <p:spPr>
          <a:xfrm>
            <a:off x="294250" y="1016000"/>
            <a:ext cx="8359200" cy="5202300"/>
          </a:xfrm>
          <a:prstGeom prst="rect">
            <a:avLst/>
          </a:prstGeom>
        </p:spPr>
        <p:txBody>
          <a:bodyPr spcFirstLastPara="1" wrap="square" lIns="91425" tIns="45700" rIns="91425" bIns="45700" anchor="t" anchorCtr="0">
            <a:noAutofit/>
          </a:bodyPr>
          <a:lstStyle/>
          <a:p>
            <a:pPr marL="457200" lvl="0" indent="-317500" algn="l" rtl="0">
              <a:spcBef>
                <a:spcPts val="600"/>
              </a:spcBef>
              <a:spcAft>
                <a:spcPts val="0"/>
              </a:spcAft>
              <a:buSzPts val="1400"/>
              <a:buChar char="❏"/>
            </a:pPr>
            <a:r>
              <a:rPr lang="en-US" dirty="0"/>
              <a:t>System Requirements</a:t>
            </a:r>
          </a:p>
          <a:p>
            <a:pPr lvl="1" indent="-317500">
              <a:spcBef>
                <a:spcPts val="600"/>
              </a:spcBef>
              <a:buSzPts val="1400"/>
              <a:buChar char="❏"/>
            </a:pPr>
            <a:r>
              <a:rPr lang="en-US" dirty="0"/>
              <a:t>x86 ISA</a:t>
            </a:r>
          </a:p>
          <a:p>
            <a:pPr lvl="1" indent="-317500">
              <a:spcBef>
                <a:spcPts val="600"/>
              </a:spcBef>
              <a:buSzPts val="1400"/>
              <a:buChar char="❏"/>
            </a:pPr>
            <a:r>
              <a:rPr lang="en-US" dirty="0"/>
              <a:t>Discreet GPU</a:t>
            </a:r>
          </a:p>
          <a:p>
            <a:pPr lvl="1" indent="-317500">
              <a:spcBef>
                <a:spcPts val="600"/>
              </a:spcBef>
              <a:buSzPts val="1400"/>
              <a:buChar char="❏"/>
            </a:pPr>
            <a:r>
              <a:rPr lang="en-US" dirty="0"/>
              <a:t>Ubuntu 18+</a:t>
            </a:r>
          </a:p>
          <a:p>
            <a:pPr lvl="1" indent="-317500">
              <a:spcBef>
                <a:spcPts val="600"/>
              </a:spcBef>
              <a:buSzPts val="1400"/>
              <a:buChar char="❏"/>
            </a:pPr>
            <a:r>
              <a:rPr lang="en-US" dirty="0"/>
              <a:t>8GB RAM</a:t>
            </a:r>
          </a:p>
          <a:p>
            <a:pPr marL="457200" lvl="0" indent="-317500" algn="l" rtl="0">
              <a:spcBef>
                <a:spcPts val="600"/>
              </a:spcBef>
              <a:spcAft>
                <a:spcPts val="0"/>
              </a:spcAft>
              <a:buSzPts val="1400"/>
              <a:buChar char="❏"/>
            </a:pPr>
            <a:r>
              <a:rPr lang="en-US" dirty="0"/>
              <a:t>Get the </a:t>
            </a:r>
            <a:r>
              <a:rPr lang="en-US" dirty="0" err="1"/>
              <a:t>ArduPilot</a:t>
            </a:r>
            <a:r>
              <a:rPr lang="en-US" dirty="0"/>
              <a:t> codebase &amp; build</a:t>
            </a:r>
          </a:p>
          <a:p>
            <a:pPr lvl="1" indent="-317500">
              <a:spcBef>
                <a:spcPts val="600"/>
              </a:spcBef>
              <a:buSzPts val="1400"/>
              <a:buChar char="❏"/>
            </a:pPr>
            <a:r>
              <a:rPr lang="en-US" dirty="0"/>
              <a:t>git clone </a:t>
            </a:r>
            <a:r>
              <a:rPr lang="en-US" dirty="0">
                <a:hlinkClick r:id="rId3"/>
              </a:rPr>
              <a:t>https://github.com/ArduPilot/ardupilot</a:t>
            </a:r>
            <a:endParaRPr lang="en-US" dirty="0"/>
          </a:p>
          <a:p>
            <a:pPr lvl="1" indent="-317500">
              <a:spcBef>
                <a:spcPts val="600"/>
              </a:spcBef>
              <a:buSzPts val="1400"/>
              <a:buChar char="❏"/>
            </a:pPr>
            <a:r>
              <a:rPr lang="en-US" dirty="0">
                <a:effectLst/>
              </a:rPr>
              <a:t>Tools</a:t>
            </a:r>
            <a:r>
              <a:rPr lang="en-US" dirty="0">
                <a:solidFill>
                  <a:srgbClr val="666666"/>
                </a:solidFill>
                <a:effectLst/>
              </a:rPr>
              <a:t>/</a:t>
            </a:r>
            <a:r>
              <a:rPr lang="en-US" dirty="0" err="1">
                <a:effectLst/>
              </a:rPr>
              <a:t>environment_install</a:t>
            </a:r>
            <a:r>
              <a:rPr lang="en-US" dirty="0">
                <a:solidFill>
                  <a:srgbClr val="666666"/>
                </a:solidFill>
                <a:effectLst/>
              </a:rPr>
              <a:t>/</a:t>
            </a:r>
            <a:r>
              <a:rPr lang="en-US" dirty="0">
                <a:effectLst/>
              </a:rPr>
              <a:t>install</a:t>
            </a:r>
            <a:r>
              <a:rPr lang="en-US" dirty="0">
                <a:solidFill>
                  <a:srgbClr val="666666"/>
                </a:solidFill>
                <a:effectLst/>
              </a:rPr>
              <a:t>-</a:t>
            </a:r>
            <a:r>
              <a:rPr lang="en-US" dirty="0" err="1">
                <a:effectLst/>
              </a:rPr>
              <a:t>prereqs</a:t>
            </a:r>
            <a:r>
              <a:rPr lang="en-US" dirty="0">
                <a:solidFill>
                  <a:srgbClr val="666666"/>
                </a:solidFill>
                <a:effectLst/>
              </a:rPr>
              <a:t>-</a:t>
            </a:r>
            <a:r>
              <a:rPr lang="en-US" dirty="0" err="1">
                <a:effectLst/>
              </a:rPr>
              <a:t>ubuntu</a:t>
            </a:r>
            <a:r>
              <a:rPr lang="en-US" dirty="0" err="1">
                <a:solidFill>
                  <a:srgbClr val="666666"/>
                </a:solidFill>
                <a:effectLst/>
              </a:rPr>
              <a:t>.</a:t>
            </a:r>
            <a:r>
              <a:rPr lang="en-US" dirty="0" err="1">
                <a:effectLst/>
              </a:rPr>
              <a:t>sh</a:t>
            </a:r>
            <a:r>
              <a:rPr lang="en-US" dirty="0"/>
              <a:t> </a:t>
            </a:r>
            <a:r>
              <a:rPr lang="en-US" dirty="0">
                <a:solidFill>
                  <a:srgbClr val="666666"/>
                </a:solidFill>
                <a:effectLst/>
              </a:rPr>
              <a:t>–</a:t>
            </a:r>
            <a:r>
              <a:rPr lang="en-US" dirty="0">
                <a:effectLst/>
              </a:rPr>
              <a:t>y</a:t>
            </a:r>
          </a:p>
          <a:p>
            <a:pPr lvl="1" indent="-317500">
              <a:spcBef>
                <a:spcPts val="600"/>
              </a:spcBef>
              <a:buSzPts val="1400"/>
              <a:buFont typeface="Noto Sans Symbols"/>
              <a:buChar char="❏"/>
            </a:pPr>
            <a:r>
              <a:rPr lang="en-US" dirty="0"/>
              <a:t>cd </a:t>
            </a:r>
            <a:r>
              <a:rPr lang="en-US" dirty="0" err="1"/>
              <a:t>ardupilot</a:t>
            </a:r>
            <a:r>
              <a:rPr lang="en-US" dirty="0"/>
              <a:t>/</a:t>
            </a:r>
            <a:r>
              <a:rPr lang="en-US" dirty="0" err="1"/>
              <a:t>ArduCopter</a:t>
            </a:r>
            <a:endParaRPr lang="en-US" dirty="0"/>
          </a:p>
          <a:p>
            <a:pPr lvl="1" indent="-317500">
              <a:spcBef>
                <a:spcPts val="600"/>
              </a:spcBef>
              <a:buSzPts val="1400"/>
              <a:buFont typeface="Noto Sans Symbols"/>
              <a:buChar char="❏"/>
            </a:pPr>
            <a:r>
              <a:rPr lang="en-US" dirty="0" err="1"/>
              <a:t>sim_vehicle.py</a:t>
            </a:r>
            <a:r>
              <a:rPr lang="en-US" dirty="0"/>
              <a:t> –w</a:t>
            </a:r>
          </a:p>
          <a:p>
            <a:pPr lvl="1" indent="-317500">
              <a:spcBef>
                <a:spcPts val="600"/>
              </a:spcBef>
              <a:buSzPts val="1400"/>
              <a:buFont typeface="Noto Sans Symbols"/>
              <a:buChar char="❏"/>
            </a:pPr>
            <a:r>
              <a:rPr lang="en-US" dirty="0"/>
              <a:t>sim_vehicle.py --console –map</a:t>
            </a:r>
          </a:p>
          <a:p>
            <a:r>
              <a:rPr lang="en-US" dirty="0" err="1"/>
              <a:t>DroneKit</a:t>
            </a:r>
            <a:r>
              <a:rPr lang="en-US" dirty="0"/>
              <a:t> python API for drone commands</a:t>
            </a:r>
          </a:p>
          <a:p>
            <a:pPr lvl="1"/>
            <a:r>
              <a:rPr lang="en-US" dirty="0"/>
              <a:t>https://</a:t>
            </a:r>
            <a:r>
              <a:rPr lang="en-US" dirty="0" err="1"/>
              <a:t>github.com</a:t>
            </a:r>
            <a:r>
              <a:rPr lang="en-US" dirty="0"/>
              <a:t>/</a:t>
            </a:r>
            <a:r>
              <a:rPr lang="en-US" dirty="0" err="1"/>
              <a:t>dronekit</a:t>
            </a:r>
            <a:r>
              <a:rPr lang="en-US" dirty="0"/>
              <a:t>/</a:t>
            </a:r>
            <a:r>
              <a:rPr lang="en-US" dirty="0" err="1"/>
              <a:t>dronekit</a:t>
            </a:r>
            <a:r>
              <a:rPr lang="en-US" dirty="0"/>
              <a:t>-python</a:t>
            </a:r>
          </a:p>
        </p:txBody>
      </p:sp>
      <p:sp>
        <p:nvSpPr>
          <p:cNvPr id="308" name="Google Shape;308;p30"/>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
        <p:nvSpPr>
          <p:cNvPr id="309" name="Google Shape;309;p30"/>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1627715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5"/>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Motivation</a:t>
            </a:r>
            <a:endParaRPr/>
          </a:p>
        </p:txBody>
      </p:sp>
      <p:sp>
        <p:nvSpPr>
          <p:cNvPr id="130" name="Google Shape;130;p15"/>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31" name="Google Shape;131;p15"/>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
        <p:nvSpPr>
          <p:cNvPr id="132" name="Google Shape;132;p15"/>
          <p:cNvSpPr txBox="1">
            <a:spLocks noGrp="1"/>
          </p:cNvSpPr>
          <p:nvPr>
            <p:ph type="body" idx="1"/>
          </p:nvPr>
        </p:nvSpPr>
        <p:spPr>
          <a:xfrm>
            <a:off x="294250" y="1279325"/>
            <a:ext cx="4922700" cy="4785300"/>
          </a:xfrm>
          <a:prstGeom prst="rect">
            <a:avLst/>
          </a:prstGeom>
        </p:spPr>
        <p:txBody>
          <a:bodyPr spcFirstLastPara="1" wrap="square" lIns="91425" tIns="45700" rIns="91425" bIns="45700" anchor="t" anchorCtr="0">
            <a:noAutofit/>
          </a:bodyPr>
          <a:lstStyle/>
          <a:p>
            <a:pPr marL="457200" lvl="0" indent="-317500" algn="l" rtl="0">
              <a:spcBef>
                <a:spcPts val="600"/>
              </a:spcBef>
              <a:spcAft>
                <a:spcPts val="0"/>
              </a:spcAft>
              <a:buSzPts val="1400"/>
              <a:buChar char="❏"/>
            </a:pPr>
            <a:r>
              <a:rPr lang="en-US" dirty="0"/>
              <a:t>Commercial drone industry will reach 805,000 in sales in 2021-2022, a CAGR of 51% </a:t>
            </a:r>
            <a:r>
              <a:rPr lang="en-US" baseline="30000" dirty="0"/>
              <a:t>[1]</a:t>
            </a:r>
            <a:endParaRPr baseline="30000" dirty="0"/>
          </a:p>
          <a:p>
            <a:pPr marL="457200" lvl="0" indent="-317500" algn="l" rtl="0">
              <a:spcBef>
                <a:spcPts val="0"/>
              </a:spcBef>
              <a:spcAft>
                <a:spcPts val="0"/>
              </a:spcAft>
              <a:buSzPts val="1400"/>
              <a:buChar char="❏"/>
            </a:pPr>
            <a:r>
              <a:rPr lang="en-US" dirty="0"/>
              <a:t>Increasing use cases of drones from surveying land to emergency services and national security</a:t>
            </a:r>
            <a:endParaRPr dirty="0"/>
          </a:p>
          <a:p>
            <a:pPr marL="457200" lvl="0" indent="-317500" algn="l" rtl="0">
              <a:spcBef>
                <a:spcPts val="0"/>
              </a:spcBef>
              <a:spcAft>
                <a:spcPts val="0"/>
              </a:spcAft>
              <a:buSzPts val="1400"/>
              <a:buChar char="❏"/>
            </a:pPr>
            <a:r>
              <a:rPr lang="en-US" dirty="0"/>
              <a:t>Open-source flight stack to promote innovation through collaboration</a:t>
            </a:r>
            <a:endParaRPr dirty="0"/>
          </a:p>
          <a:p>
            <a:pPr marL="457200" lvl="0" indent="-317500" algn="l" rtl="0">
              <a:spcBef>
                <a:spcPts val="0"/>
              </a:spcBef>
              <a:spcAft>
                <a:spcPts val="0"/>
              </a:spcAft>
              <a:buSzPts val="1400"/>
              <a:buChar char="❏"/>
            </a:pPr>
            <a:r>
              <a:rPr lang="en-US" dirty="0"/>
              <a:t>Characterizing underlying architecture and flight stack to achieve high reliability, safety, and performance</a:t>
            </a:r>
            <a:endParaRPr dirty="0"/>
          </a:p>
        </p:txBody>
      </p:sp>
      <p:pic>
        <p:nvPicPr>
          <p:cNvPr id="133" name="Google Shape;133;p15"/>
          <p:cNvPicPr preferRelativeResize="0"/>
          <p:nvPr/>
        </p:nvPicPr>
        <p:blipFill>
          <a:blip r:embed="rId3">
            <a:alphaModFix/>
          </a:blip>
          <a:stretch>
            <a:fillRect/>
          </a:stretch>
        </p:blipFill>
        <p:spPr>
          <a:xfrm>
            <a:off x="5216950" y="1927275"/>
            <a:ext cx="3622251" cy="3003450"/>
          </a:xfrm>
          <a:prstGeom prst="rect">
            <a:avLst/>
          </a:prstGeom>
          <a:noFill/>
          <a:ln>
            <a:noFill/>
          </a:ln>
        </p:spPr>
      </p:pic>
      <p:sp>
        <p:nvSpPr>
          <p:cNvPr id="134" name="Google Shape;134;p15"/>
          <p:cNvSpPr txBox="1"/>
          <p:nvPr/>
        </p:nvSpPr>
        <p:spPr>
          <a:xfrm>
            <a:off x="5398625" y="4930725"/>
            <a:ext cx="34377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Calibri"/>
                <a:ea typeface="Calibri"/>
                <a:cs typeface="Calibri"/>
                <a:sym typeface="Calibri"/>
              </a:rPr>
              <a:t>Intelligence, Business Insider. “Commercial Unmanned Aerial Vehicle (UAV) Market Analysis – Industry Trends, Forecasts and Companies.” Business Insider, Business Insider, 10 Feb. 2020, www.businessinsider.com/commercial-uav-market-analysis.</a:t>
            </a:r>
            <a:endParaRPr sz="10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1"/>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SITL Simulation Demo</a:t>
            </a:r>
            <a:endParaRPr dirty="0"/>
          </a:p>
        </p:txBody>
      </p:sp>
      <p:sp>
        <p:nvSpPr>
          <p:cNvPr id="317" name="Google Shape;317;p31"/>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
        <p:nvSpPr>
          <p:cNvPr id="319" name="Google Shape;319;p31"/>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pic>
        <p:nvPicPr>
          <p:cNvPr id="4" name="recording_trimmed">
            <a:hlinkClick r:id="" action="ppaction://media"/>
            <a:extLst>
              <a:ext uri="{FF2B5EF4-FFF2-40B4-BE49-F238E27FC236}">
                <a16:creationId xmlns:a16="http://schemas.microsoft.com/office/drawing/2014/main" id="{04B19CB8-E4C2-4060-D852-62F2EBDF08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3895" y="1142940"/>
            <a:ext cx="8540780" cy="48041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7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Vortex + Drone (1)</a:t>
            </a:r>
            <a:endParaRPr dirty="0"/>
          </a:p>
        </p:txBody>
      </p:sp>
      <p:sp>
        <p:nvSpPr>
          <p:cNvPr id="307" name="Google Shape;307;p30"/>
          <p:cNvSpPr txBox="1">
            <a:spLocks noGrp="1"/>
          </p:cNvSpPr>
          <p:nvPr>
            <p:ph type="body" idx="1"/>
          </p:nvPr>
        </p:nvSpPr>
        <p:spPr>
          <a:xfrm>
            <a:off x="294250" y="1155700"/>
            <a:ext cx="8359200" cy="5202300"/>
          </a:xfrm>
          <a:prstGeom prst="rect">
            <a:avLst/>
          </a:prstGeom>
        </p:spPr>
        <p:txBody>
          <a:bodyPr spcFirstLastPara="1" wrap="square" lIns="91425" tIns="45700" rIns="91425" bIns="45700" anchor="t" anchorCtr="0">
            <a:noAutofit/>
          </a:bodyPr>
          <a:lstStyle/>
          <a:p>
            <a:pPr marL="457200" lvl="0" indent="-317500" algn="l" rtl="0">
              <a:spcBef>
                <a:spcPts val="600"/>
              </a:spcBef>
              <a:spcAft>
                <a:spcPts val="0"/>
              </a:spcAft>
              <a:buSzPts val="1400"/>
              <a:buChar char="❏"/>
            </a:pPr>
            <a:r>
              <a:rPr lang="en-US" dirty="0"/>
              <a:t>Heterogenous UAV Stack</a:t>
            </a:r>
            <a:endParaRPr dirty="0"/>
          </a:p>
        </p:txBody>
      </p:sp>
      <p:sp>
        <p:nvSpPr>
          <p:cNvPr id="308" name="Google Shape;308;p30"/>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
        <p:nvSpPr>
          <p:cNvPr id="309" name="Google Shape;309;p30"/>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pic>
        <p:nvPicPr>
          <p:cNvPr id="5" name="Picture 4">
            <a:extLst>
              <a:ext uri="{FF2B5EF4-FFF2-40B4-BE49-F238E27FC236}">
                <a16:creationId xmlns:a16="http://schemas.microsoft.com/office/drawing/2014/main" id="{81E328B6-CBDC-FCE4-FEC9-58054E949481}"/>
              </a:ext>
            </a:extLst>
          </p:cNvPr>
          <p:cNvPicPr>
            <a:picLocks noChangeAspect="1"/>
          </p:cNvPicPr>
          <p:nvPr/>
        </p:nvPicPr>
        <p:blipFill>
          <a:blip r:embed="rId3"/>
          <a:stretch>
            <a:fillRect/>
          </a:stretch>
        </p:blipFill>
        <p:spPr>
          <a:xfrm>
            <a:off x="928675" y="1882775"/>
            <a:ext cx="7724775" cy="3819525"/>
          </a:xfrm>
          <a:prstGeom prst="rect">
            <a:avLst/>
          </a:prstGeom>
        </p:spPr>
      </p:pic>
    </p:spTree>
    <p:extLst>
      <p:ext uri="{BB962C8B-B14F-4D97-AF65-F5344CB8AC3E}">
        <p14:creationId xmlns:p14="http://schemas.microsoft.com/office/powerpoint/2010/main" val="3040813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Vortex + Drone (2)</a:t>
            </a:r>
            <a:endParaRPr dirty="0"/>
          </a:p>
        </p:txBody>
      </p:sp>
      <p:sp>
        <p:nvSpPr>
          <p:cNvPr id="307" name="Google Shape;307;p30"/>
          <p:cNvSpPr txBox="1">
            <a:spLocks noGrp="1"/>
          </p:cNvSpPr>
          <p:nvPr>
            <p:ph type="body" idx="1"/>
          </p:nvPr>
        </p:nvSpPr>
        <p:spPr>
          <a:xfrm>
            <a:off x="294250" y="1155700"/>
            <a:ext cx="8359200" cy="5202300"/>
          </a:xfrm>
          <a:prstGeom prst="rect">
            <a:avLst/>
          </a:prstGeom>
        </p:spPr>
        <p:txBody>
          <a:bodyPr spcFirstLastPara="1" wrap="square" lIns="91425" tIns="45700" rIns="91425" bIns="45700" anchor="t" anchorCtr="0">
            <a:noAutofit/>
          </a:bodyPr>
          <a:lstStyle/>
          <a:p>
            <a:pPr marL="457200" lvl="0" indent="-317500" algn="l" rtl="0">
              <a:spcBef>
                <a:spcPts val="600"/>
              </a:spcBef>
              <a:spcAft>
                <a:spcPts val="0"/>
              </a:spcAft>
              <a:buSzPts val="1400"/>
              <a:buChar char="❏"/>
            </a:pPr>
            <a:r>
              <a:rPr lang="en-US" dirty="0"/>
              <a:t>Vortex accelerator for UAV stack</a:t>
            </a:r>
          </a:p>
          <a:p>
            <a:pPr lvl="1" indent="-317500">
              <a:spcBef>
                <a:spcPts val="600"/>
              </a:spcBef>
              <a:buSzPts val="1400"/>
              <a:buChar char="❏"/>
            </a:pPr>
            <a:r>
              <a:rPr lang="en-US" dirty="0"/>
              <a:t>Rapid processing of video frames</a:t>
            </a:r>
          </a:p>
          <a:p>
            <a:pPr lvl="1" indent="-317500">
              <a:spcBef>
                <a:spcPts val="600"/>
              </a:spcBef>
              <a:buSzPts val="1400"/>
              <a:buChar char="❏"/>
            </a:pPr>
            <a:r>
              <a:rPr lang="en-US" dirty="0"/>
              <a:t>Custom ML modelling</a:t>
            </a:r>
          </a:p>
          <a:p>
            <a:r>
              <a:rPr lang="en-US" dirty="0"/>
              <a:t>Flight controller (FC) frequency approx. 200MHz</a:t>
            </a:r>
          </a:p>
          <a:p>
            <a:pPr lvl="1">
              <a:buFont typeface="Wingdings" pitchFamily="2" charset="2"/>
              <a:buChar char="q"/>
            </a:pPr>
            <a:r>
              <a:rPr lang="en-US" dirty="0"/>
              <a:t>Front end accelerated, flight controller bottleneck?</a:t>
            </a:r>
          </a:p>
          <a:p>
            <a:pPr lvl="1">
              <a:buFont typeface="Wingdings" pitchFamily="2" charset="2"/>
              <a:buChar char="q"/>
            </a:pPr>
            <a:r>
              <a:rPr lang="en-US" dirty="0"/>
              <a:t>Exploring processor reliability for RISC-V based FC</a:t>
            </a:r>
          </a:p>
          <a:p>
            <a:pPr marL="457200" lvl="0" indent="-317500" algn="l" rtl="0">
              <a:spcBef>
                <a:spcPts val="600"/>
              </a:spcBef>
              <a:spcAft>
                <a:spcPts val="0"/>
              </a:spcAft>
              <a:buSzPts val="1400"/>
              <a:buChar char="❏"/>
            </a:pPr>
            <a:r>
              <a:rPr lang="en-US" dirty="0"/>
              <a:t>Standard MAVLink comm. protocol</a:t>
            </a:r>
          </a:p>
          <a:p>
            <a:pPr marL="457200" lvl="0" indent="-317500" algn="l" rtl="0">
              <a:spcBef>
                <a:spcPts val="600"/>
              </a:spcBef>
              <a:spcAft>
                <a:spcPts val="0"/>
              </a:spcAft>
              <a:buSzPts val="1400"/>
              <a:buChar char="❏"/>
            </a:pPr>
            <a:r>
              <a:rPr lang="en-US" dirty="0"/>
              <a:t>ESC profiling and design</a:t>
            </a:r>
          </a:p>
          <a:p>
            <a:pPr marL="457200" lvl="0" indent="-317500" algn="l" rtl="0">
              <a:spcBef>
                <a:spcPts val="600"/>
              </a:spcBef>
              <a:spcAft>
                <a:spcPts val="0"/>
              </a:spcAft>
              <a:buSzPts val="1400"/>
              <a:buChar char="❏"/>
            </a:pPr>
            <a:r>
              <a:rPr lang="en-US" dirty="0"/>
              <a:t>HITL Simulation using Microsoft </a:t>
            </a:r>
            <a:r>
              <a:rPr lang="en-US" dirty="0" err="1"/>
              <a:t>AirSim</a:t>
            </a:r>
            <a:endParaRPr lang="en-US" dirty="0"/>
          </a:p>
          <a:p>
            <a:pPr marL="457200" lvl="0" indent="-317500" algn="l" rtl="0">
              <a:spcBef>
                <a:spcPts val="600"/>
              </a:spcBef>
              <a:spcAft>
                <a:spcPts val="0"/>
              </a:spcAft>
              <a:buSzPts val="1400"/>
              <a:buChar char="❏"/>
            </a:pPr>
            <a:endParaRPr dirty="0"/>
          </a:p>
        </p:txBody>
      </p:sp>
      <p:sp>
        <p:nvSpPr>
          <p:cNvPr id="308" name="Google Shape;308;p30"/>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
        <p:nvSpPr>
          <p:cNvPr id="309" name="Google Shape;309;p30"/>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036692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4"/>
          <p:cNvSpPr txBox="1">
            <a:spLocks noGrp="1"/>
          </p:cNvSpPr>
          <p:nvPr>
            <p:ph type="title"/>
          </p:nvPr>
        </p:nvSpPr>
        <p:spPr>
          <a:xfrm>
            <a:off x="457200" y="2933700"/>
            <a:ext cx="8229600" cy="9906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Thank You</a:t>
            </a:r>
            <a:endParaRPr/>
          </a:p>
        </p:txBody>
      </p:sp>
      <p:sp>
        <p:nvSpPr>
          <p:cNvPr id="344" name="Google Shape;344;p34"/>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345" name="Google Shape;345;p34"/>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0"/>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6"/>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References</a:t>
            </a:r>
            <a:endParaRPr/>
          </a:p>
        </p:txBody>
      </p:sp>
      <p:sp>
        <p:nvSpPr>
          <p:cNvPr id="357" name="Google Shape;357;p36"/>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
        <p:nvSpPr>
          <p:cNvPr id="358" name="Google Shape;358;p36"/>
          <p:cNvSpPr txBox="1">
            <a:spLocks noGrp="1"/>
          </p:cNvSpPr>
          <p:nvPr>
            <p:ph type="body" idx="1"/>
          </p:nvPr>
        </p:nvSpPr>
        <p:spPr>
          <a:xfrm>
            <a:off x="327588" y="1143000"/>
            <a:ext cx="8359200" cy="4785300"/>
          </a:xfrm>
          <a:prstGeom prst="rect">
            <a:avLst/>
          </a:prstGeom>
        </p:spPr>
        <p:txBody>
          <a:bodyPr spcFirstLastPara="1" wrap="square" lIns="91425" tIns="45700" rIns="91425" bIns="45700" anchor="t" anchorCtr="0">
            <a:noAutofit/>
          </a:bodyPr>
          <a:lstStyle/>
          <a:p>
            <a:pPr marL="457200" lvl="0" indent="-292100" algn="l" rtl="0">
              <a:spcBef>
                <a:spcPts val="600"/>
              </a:spcBef>
              <a:spcAft>
                <a:spcPts val="0"/>
              </a:spcAft>
              <a:buSzPts val="1000"/>
              <a:buAutoNum type="arabicPeriod"/>
            </a:pPr>
            <a:r>
              <a:rPr lang="en-US" sz="1000" dirty="0">
                <a:solidFill>
                  <a:srgbClr val="000000"/>
                </a:solidFill>
              </a:rPr>
              <a:t>https://www.businessinsider.com/commercial-uav-market-analysis</a:t>
            </a:r>
            <a:endParaRPr sz="1000" dirty="0">
              <a:solidFill>
                <a:srgbClr val="000000"/>
              </a:solidFill>
            </a:endParaRPr>
          </a:p>
          <a:p>
            <a:pPr marL="457200" lvl="0" indent="-292100" algn="l" rtl="0">
              <a:spcBef>
                <a:spcPts val="0"/>
              </a:spcBef>
              <a:spcAft>
                <a:spcPts val="0"/>
              </a:spcAft>
              <a:buSzPts val="1000"/>
              <a:buAutoNum type="arabicPeriod"/>
            </a:pPr>
            <a:r>
              <a:rPr lang="en-US" sz="1000" u="sng" dirty="0">
                <a:solidFill>
                  <a:srgbClr val="000000"/>
                </a:solidFill>
                <a:hlinkClick r:id="rId3">
                  <a:extLst>
                    <a:ext uri="{A12FA001-AC4F-418D-AE19-62706E023703}">
                      <ahyp:hlinkClr xmlns:ahyp="http://schemas.microsoft.com/office/drawing/2018/hyperlinkcolor" val="tx"/>
                    </a:ext>
                  </a:extLst>
                </a:hlinkClick>
              </a:rPr>
              <a:t>https://medium.com/remote-sensing-in-agriculture/how-drone-technology-can-be-leveraged-in-agriculture-54b687c6dc45</a:t>
            </a:r>
            <a:r>
              <a:rPr lang="en-US" sz="1000" dirty="0">
                <a:solidFill>
                  <a:srgbClr val="000000"/>
                </a:solidFill>
              </a:rPr>
              <a:t> (Slide 2)</a:t>
            </a:r>
            <a:endParaRPr sz="1000" dirty="0">
              <a:solidFill>
                <a:srgbClr val="000000"/>
              </a:solidFill>
            </a:endParaRPr>
          </a:p>
          <a:p>
            <a:pPr marL="457200" lvl="0" indent="-292100" algn="l" rtl="0">
              <a:spcBef>
                <a:spcPts val="0"/>
              </a:spcBef>
              <a:spcAft>
                <a:spcPts val="0"/>
              </a:spcAft>
              <a:buSzPts val="1000"/>
              <a:buAutoNum type="arabicPeriod"/>
            </a:pPr>
            <a:r>
              <a:rPr lang="en-US" sz="1000" u="sng" dirty="0">
                <a:solidFill>
                  <a:srgbClr val="000000"/>
                </a:solidFill>
                <a:hlinkClick r:id="rId4">
                  <a:extLst>
                    <a:ext uri="{A12FA001-AC4F-418D-AE19-62706E023703}">
                      <ahyp:hlinkClr xmlns:ahyp="http://schemas.microsoft.com/office/drawing/2018/hyperlinkcolor" val="tx"/>
                    </a:ext>
                  </a:extLst>
                </a:hlinkClick>
              </a:rPr>
              <a:t>https://www.steamboatpilot.com/news/the-sky-is-the-limit-routt-county-invests-in-drone-technology-for-law-enforcement-and-wildfires-as-legal-groups-worry-about-becoming-a-surveillance-society/</a:t>
            </a:r>
            <a:r>
              <a:rPr lang="en-US" sz="1000" dirty="0">
                <a:solidFill>
                  <a:srgbClr val="000000"/>
                </a:solidFill>
              </a:rPr>
              <a:t> (Slide 2)</a:t>
            </a:r>
            <a:endParaRPr sz="1000" dirty="0">
              <a:solidFill>
                <a:srgbClr val="000000"/>
              </a:solidFill>
            </a:endParaRPr>
          </a:p>
          <a:p>
            <a:pPr marL="457200" lvl="0" indent="-292100" algn="l" rtl="0">
              <a:spcBef>
                <a:spcPts val="0"/>
              </a:spcBef>
              <a:spcAft>
                <a:spcPts val="0"/>
              </a:spcAft>
              <a:buSzPts val="1000"/>
              <a:buAutoNum type="arabicPeriod"/>
            </a:pPr>
            <a:r>
              <a:rPr lang="en-US" sz="1000" u="sng" dirty="0">
                <a:solidFill>
                  <a:srgbClr val="000000"/>
                </a:solidFill>
                <a:hlinkClick r:id="rId5">
                  <a:extLst>
                    <a:ext uri="{A12FA001-AC4F-418D-AE19-62706E023703}">
                      <ahyp:hlinkClr xmlns:ahyp="http://schemas.microsoft.com/office/drawing/2018/hyperlinkcolor" val="tx"/>
                    </a:ext>
                  </a:extLst>
                </a:hlinkClick>
              </a:rPr>
              <a:t>http://blog.jammer-store.com/2012/05/police-of-victoria-australia-will-use-flying-spy-drones/</a:t>
            </a:r>
            <a:r>
              <a:rPr lang="en-US" sz="1000" dirty="0">
                <a:solidFill>
                  <a:srgbClr val="000000"/>
                </a:solidFill>
              </a:rPr>
              <a:t> (Slide 2)</a:t>
            </a:r>
            <a:endParaRPr sz="1000" dirty="0">
              <a:solidFill>
                <a:srgbClr val="000000"/>
              </a:solidFill>
            </a:endParaRPr>
          </a:p>
          <a:p>
            <a:pPr marL="457200" lvl="0" indent="-292100" algn="l" rtl="0">
              <a:spcBef>
                <a:spcPts val="0"/>
              </a:spcBef>
              <a:spcAft>
                <a:spcPts val="0"/>
              </a:spcAft>
              <a:buSzPts val="1000"/>
              <a:buAutoNum type="arabicPeriod"/>
            </a:pPr>
            <a:r>
              <a:rPr lang="en-US" sz="1000" u="sng" dirty="0">
                <a:solidFill>
                  <a:srgbClr val="000000"/>
                </a:solidFill>
                <a:hlinkClick r:id="rId6">
                  <a:extLst>
                    <a:ext uri="{A12FA001-AC4F-418D-AE19-62706E023703}">
                      <ahyp:hlinkClr xmlns:ahyp="http://schemas.microsoft.com/office/drawing/2018/hyperlinkcolor" val="tx"/>
                    </a:ext>
                  </a:extLst>
                </a:hlinkClick>
              </a:rPr>
              <a:t>https://www.dji.com/matrice-200-series</a:t>
            </a:r>
            <a:endParaRPr sz="1000" dirty="0">
              <a:solidFill>
                <a:srgbClr val="000000"/>
              </a:solidFill>
            </a:endParaRPr>
          </a:p>
          <a:p>
            <a:pPr marL="457200" lvl="0" indent="-292100" algn="l" rtl="0">
              <a:spcBef>
                <a:spcPts val="0"/>
              </a:spcBef>
              <a:spcAft>
                <a:spcPts val="0"/>
              </a:spcAft>
              <a:buSzPts val="1000"/>
              <a:buAutoNum type="arabicPeriod"/>
            </a:pPr>
            <a:r>
              <a:rPr lang="en-US" sz="1000" u="sng" dirty="0">
                <a:solidFill>
                  <a:srgbClr val="000000"/>
                </a:solidFill>
                <a:hlinkClick r:id="rId7">
                  <a:extLst>
                    <a:ext uri="{A12FA001-AC4F-418D-AE19-62706E023703}">
                      <ahyp:hlinkClr xmlns:ahyp="http://schemas.microsoft.com/office/drawing/2018/hyperlinkcolor" val="tx"/>
                    </a:ext>
                  </a:extLst>
                </a:hlinkClick>
              </a:rPr>
              <a:t>https://www.amazon.com/Amazon-Prime-Air/b?ie=UTF8&amp;node=8037720011</a:t>
            </a:r>
            <a:endParaRPr sz="1000" dirty="0">
              <a:solidFill>
                <a:srgbClr val="000000"/>
              </a:solidFill>
            </a:endParaRPr>
          </a:p>
          <a:p>
            <a:pPr marL="457200" lvl="0" indent="-292100" algn="l" rtl="0">
              <a:spcBef>
                <a:spcPts val="0"/>
              </a:spcBef>
              <a:spcAft>
                <a:spcPts val="0"/>
              </a:spcAft>
              <a:buSzPts val="1000"/>
              <a:buAutoNum type="arabicPeriod"/>
            </a:pPr>
            <a:r>
              <a:rPr lang="en-US" sz="1000" u="sng" dirty="0">
                <a:solidFill>
                  <a:srgbClr val="000000"/>
                </a:solidFill>
                <a:hlinkClick r:id="rId8">
                  <a:extLst>
                    <a:ext uri="{A12FA001-AC4F-418D-AE19-62706E023703}">
                      <ahyp:hlinkClr xmlns:ahyp="http://schemas.microsoft.com/office/drawing/2018/hyperlinkcolor" val="tx"/>
                    </a:ext>
                  </a:extLst>
                </a:hlinkClick>
              </a:rPr>
              <a:t>https://store.dji.com/?gclid=Cj0KCQiA4sjyBRC5ARIsAEHsELFkQcKySwGljteaiXuFpDptFahOJOMxK9aHhbYcHsh5E-mlrKLn-zIaAmqSEALw_wcB</a:t>
            </a:r>
            <a:endParaRPr sz="1000" dirty="0">
              <a:solidFill>
                <a:srgbClr val="000000"/>
              </a:solidFill>
            </a:endParaRPr>
          </a:p>
          <a:p>
            <a:pPr marL="457200" lvl="0" indent="-292100" algn="l" rtl="0">
              <a:spcBef>
                <a:spcPts val="0"/>
              </a:spcBef>
              <a:spcAft>
                <a:spcPts val="0"/>
              </a:spcAft>
              <a:buSzPts val="1000"/>
              <a:buAutoNum type="arabicPeriod"/>
            </a:pPr>
            <a:r>
              <a:rPr lang="en-US" sz="1000" dirty="0">
                <a:solidFill>
                  <a:srgbClr val="000000"/>
                </a:solidFill>
              </a:rPr>
              <a:t>parrot.com</a:t>
            </a:r>
            <a:endParaRPr sz="1000" dirty="0">
              <a:solidFill>
                <a:srgbClr val="000000"/>
              </a:solidFill>
            </a:endParaRPr>
          </a:p>
          <a:p>
            <a:pPr marL="457200" lvl="0" indent="-292100" algn="l" rtl="0">
              <a:spcBef>
                <a:spcPts val="0"/>
              </a:spcBef>
              <a:spcAft>
                <a:spcPts val="0"/>
              </a:spcAft>
              <a:buSzPts val="1000"/>
              <a:buAutoNum type="arabicPeriod"/>
            </a:pPr>
            <a:r>
              <a:rPr lang="en-US" sz="1000" dirty="0">
                <a:solidFill>
                  <a:srgbClr val="000000"/>
                </a:solidFill>
              </a:rPr>
              <a:t>skydio.com</a:t>
            </a:r>
            <a:endParaRPr sz="1000" dirty="0">
              <a:solidFill>
                <a:srgbClr val="000000"/>
              </a:solidFill>
            </a:endParaRPr>
          </a:p>
          <a:p>
            <a:pPr marL="457200" lvl="0" indent="-292100" algn="l" rtl="0">
              <a:spcBef>
                <a:spcPts val="0"/>
              </a:spcBef>
              <a:spcAft>
                <a:spcPts val="0"/>
              </a:spcAft>
              <a:buSzPts val="1000"/>
              <a:buAutoNum type="arabicPeriod"/>
            </a:pPr>
            <a:r>
              <a:rPr lang="en-US" sz="1000" dirty="0">
                <a:solidFill>
                  <a:srgbClr val="000000"/>
                </a:solidFill>
              </a:rPr>
              <a:t>boeing.com/defense</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u="sng" dirty="0">
                <a:solidFill>
                  <a:schemeClr val="hlink"/>
                </a:solidFill>
                <a:hlinkClick r:id="rId9"/>
              </a:rPr>
              <a:t>https://www.lockheedmartin.com/en-us/capabilities/autonomous-unmanned-systems.html</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bitcraze.io</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u="sng" dirty="0">
                <a:solidFill>
                  <a:schemeClr val="hlink"/>
                </a:solidFill>
                <a:hlinkClick r:id="rId10"/>
              </a:rPr>
              <a:t>https://www.dronaaviation.com/plutox/</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u="sng" dirty="0">
                <a:solidFill>
                  <a:schemeClr val="hlink"/>
                </a:solidFill>
                <a:hlinkClick r:id="rId11"/>
              </a:rPr>
              <a:t>https://arxiv.org/abs/1502.00956</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opencv.org</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emlid.com/navio2</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pixhawk.org</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raspberrypi.org</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https://docs.emlid.com/navio2/ardupilot/typical-setup-schemes/(Slide 10)</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ardupilot.org/planner</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ardupilot.org/copter</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mavlink.io</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dronekit.io</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ros.org</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linux.org</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u="sng" dirty="0">
                <a:solidFill>
                  <a:schemeClr val="hlink"/>
                </a:solidFill>
                <a:hlinkClick r:id="rId12"/>
              </a:rPr>
              <a:t>https://dl.djicdn.com/downloads/inspire_1/en/Firmware_Update_Guide_en_v1.4.pdf</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https://github.com/microsoft/AirSim</a:t>
            </a:r>
            <a:endParaRPr sz="1000" dirty="0">
              <a:solidFill>
                <a:srgbClr val="000000"/>
              </a:solidFill>
            </a:endParaRPr>
          </a:p>
          <a:p>
            <a:pPr marL="457200" lvl="0" indent="-292100" algn="l" rtl="0">
              <a:spcBef>
                <a:spcPts val="0"/>
              </a:spcBef>
              <a:spcAft>
                <a:spcPts val="0"/>
              </a:spcAft>
              <a:buSzPts val="1000"/>
              <a:buAutoNum type="arabicPeriod"/>
            </a:pPr>
            <a:r>
              <a:rPr lang="en-US" sz="1000" dirty="0">
                <a:solidFill>
                  <a:srgbClr val="000000"/>
                </a:solidFill>
              </a:rPr>
              <a:t>https://www.support.com/how-to/how-to-use-the-camera-for-a-dji-spark-drone-11760</a:t>
            </a:r>
            <a:endParaRPr sz="1000" dirty="0">
              <a:solidFill>
                <a:srgbClr val="000000"/>
              </a:solidFill>
            </a:endParaRPr>
          </a:p>
          <a:p>
            <a:pPr marL="457200" lvl="0" indent="-292100" algn="l" rtl="0">
              <a:spcBef>
                <a:spcPts val="0"/>
              </a:spcBef>
              <a:spcAft>
                <a:spcPts val="0"/>
              </a:spcAft>
              <a:buSzPts val="1000"/>
              <a:buAutoNum type="arabicPeriod"/>
            </a:pPr>
            <a:r>
              <a:rPr lang="en-US" sz="1000" dirty="0">
                <a:solidFill>
                  <a:srgbClr val="000000"/>
                </a:solidFill>
              </a:rPr>
              <a:t>https://www.amazon.com/gp/product/B00N3I9GM4/ref=ppx_yo_dt_b_asin_title_o05_s01?ie=UTF8&amp;psc=1</a:t>
            </a:r>
            <a:endParaRPr sz="1000" dirty="0">
              <a:solidFill>
                <a:srgbClr val="000000"/>
              </a:solidFill>
            </a:endParaRPr>
          </a:p>
          <a:p>
            <a:pPr marL="457200" lvl="0" indent="-292100" algn="l" rtl="0">
              <a:spcBef>
                <a:spcPts val="0"/>
              </a:spcBef>
              <a:spcAft>
                <a:spcPts val="0"/>
              </a:spcAft>
              <a:buSzPts val="1000"/>
              <a:buAutoNum type="arabicPeriod"/>
            </a:pPr>
            <a:r>
              <a:rPr lang="en-US" sz="1000" dirty="0">
                <a:solidFill>
                  <a:srgbClr val="000000"/>
                </a:solidFill>
              </a:rPr>
              <a:t>https://docs.px4.io/v1.9.0/en/flight_controller/pixhawk3_pro.html</a:t>
            </a:r>
            <a:endParaRPr sz="1000" dirty="0">
              <a:solidFill>
                <a:srgbClr val="000000"/>
              </a:solidFill>
            </a:endParaRPr>
          </a:p>
          <a:p>
            <a:pPr marL="457200" lvl="0" indent="-292100" algn="l" rtl="0">
              <a:spcBef>
                <a:spcPts val="0"/>
              </a:spcBef>
              <a:spcAft>
                <a:spcPts val="0"/>
              </a:spcAft>
              <a:buSzPts val="1000"/>
              <a:buAutoNum type="arabicPeriod"/>
            </a:pPr>
            <a:r>
              <a:rPr lang="en-US" sz="1000" dirty="0">
                <a:solidFill>
                  <a:srgbClr val="000000"/>
                </a:solidFill>
              </a:rPr>
              <a:t>https://tipsfordrones.com/can-drones-fly-in-rain/</a:t>
            </a:r>
            <a:endParaRPr sz="1000" dirty="0">
              <a:solidFill>
                <a:srgbClr val="000000"/>
              </a:solidFill>
            </a:endParaRPr>
          </a:p>
        </p:txBody>
      </p:sp>
      <p:sp>
        <p:nvSpPr>
          <p:cNvPr id="359" name="Google Shape;359;p36"/>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Applications of Drone Technology</a:t>
            </a:r>
            <a:endParaRPr/>
          </a:p>
        </p:txBody>
      </p:sp>
      <p:sp>
        <p:nvSpPr>
          <p:cNvPr id="141" name="Google Shape;141;p16"/>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142" name="Google Shape;142;p16"/>
          <p:cNvSpPr txBox="1">
            <a:spLocks noGrp="1"/>
          </p:cNvSpPr>
          <p:nvPr>
            <p:ph type="body" idx="1"/>
          </p:nvPr>
        </p:nvSpPr>
        <p:spPr>
          <a:xfrm>
            <a:off x="294238" y="1371600"/>
            <a:ext cx="8359200" cy="4785300"/>
          </a:xfrm>
          <a:prstGeom prst="rect">
            <a:avLst/>
          </a:prstGeom>
        </p:spPr>
        <p:txBody>
          <a:bodyPr spcFirstLastPara="1" wrap="square" lIns="91425" tIns="45700" rIns="91425" bIns="45700" anchor="t" anchorCtr="0">
            <a:noAutofit/>
          </a:bodyPr>
          <a:lstStyle/>
          <a:p>
            <a:pPr marL="457200" lvl="0" indent="-317500" algn="l" rtl="0">
              <a:spcBef>
                <a:spcPts val="600"/>
              </a:spcBef>
              <a:spcAft>
                <a:spcPts val="0"/>
              </a:spcAft>
              <a:buSzPts val="1400"/>
              <a:buChar char="❏"/>
            </a:pPr>
            <a:r>
              <a:rPr lang="en-US"/>
              <a:t>Aerial photography</a:t>
            </a:r>
            <a:endParaRPr/>
          </a:p>
          <a:p>
            <a:pPr marL="457200" lvl="0" indent="-317500" algn="l" rtl="0">
              <a:spcBef>
                <a:spcPts val="0"/>
              </a:spcBef>
              <a:spcAft>
                <a:spcPts val="0"/>
              </a:spcAft>
              <a:buClr>
                <a:schemeClr val="dk1"/>
              </a:buClr>
              <a:buSzPts val="1400"/>
              <a:buChar char="❏"/>
            </a:pPr>
            <a:r>
              <a:rPr lang="en-US"/>
              <a:t>Agriculture</a:t>
            </a:r>
            <a:endParaRPr/>
          </a:p>
          <a:p>
            <a:pPr marL="457200" lvl="0" indent="-317500" algn="l" rtl="0">
              <a:spcBef>
                <a:spcPts val="0"/>
              </a:spcBef>
              <a:spcAft>
                <a:spcPts val="0"/>
              </a:spcAft>
              <a:buClr>
                <a:schemeClr val="dk1"/>
              </a:buClr>
              <a:buSzPts val="1400"/>
              <a:buChar char="❏"/>
            </a:pPr>
            <a:r>
              <a:rPr lang="en-US"/>
              <a:t>Defense</a:t>
            </a:r>
            <a:endParaRPr/>
          </a:p>
          <a:p>
            <a:pPr marL="457200" lvl="0" indent="-317500" algn="l" rtl="0">
              <a:spcBef>
                <a:spcPts val="0"/>
              </a:spcBef>
              <a:spcAft>
                <a:spcPts val="0"/>
              </a:spcAft>
              <a:buClr>
                <a:schemeClr val="dk1"/>
              </a:buClr>
              <a:buSzPts val="1400"/>
              <a:buChar char="❏"/>
            </a:pPr>
            <a:r>
              <a:rPr lang="en-US"/>
              <a:t>Emergency services</a:t>
            </a:r>
            <a:endParaRPr/>
          </a:p>
          <a:p>
            <a:pPr marL="457200" lvl="0" indent="-317500" algn="l" rtl="0">
              <a:spcBef>
                <a:spcPts val="0"/>
              </a:spcBef>
              <a:spcAft>
                <a:spcPts val="0"/>
              </a:spcAft>
              <a:buSzPts val="1400"/>
              <a:buChar char="❏"/>
            </a:pPr>
            <a:r>
              <a:rPr lang="en-US"/>
              <a:t>Geographic mapping</a:t>
            </a:r>
            <a:endParaRPr/>
          </a:p>
          <a:p>
            <a:pPr marL="457200" lvl="0" indent="-317500" algn="l" rtl="0">
              <a:spcBef>
                <a:spcPts val="0"/>
              </a:spcBef>
              <a:spcAft>
                <a:spcPts val="0"/>
              </a:spcAft>
              <a:buSzPts val="1400"/>
              <a:buChar char="❏"/>
            </a:pPr>
            <a:r>
              <a:rPr lang="en-US"/>
              <a:t>Personal hobby</a:t>
            </a:r>
            <a:endParaRPr/>
          </a:p>
          <a:p>
            <a:pPr marL="457200" lvl="0" indent="-317500" algn="l" rtl="0">
              <a:spcBef>
                <a:spcPts val="0"/>
              </a:spcBef>
              <a:spcAft>
                <a:spcPts val="0"/>
              </a:spcAft>
              <a:buClr>
                <a:schemeClr val="dk1"/>
              </a:buClr>
              <a:buSzPts val="1400"/>
              <a:buChar char="❏"/>
            </a:pPr>
            <a:r>
              <a:rPr lang="en-US"/>
              <a:t>Search and rescue</a:t>
            </a:r>
            <a:endParaRPr/>
          </a:p>
          <a:p>
            <a:pPr marL="457200" lvl="0" indent="-317500" algn="l" rtl="0">
              <a:spcBef>
                <a:spcPts val="0"/>
              </a:spcBef>
              <a:spcAft>
                <a:spcPts val="0"/>
              </a:spcAft>
              <a:buClr>
                <a:schemeClr val="dk1"/>
              </a:buClr>
              <a:buSzPts val="1400"/>
              <a:buChar char="❏"/>
            </a:pPr>
            <a:r>
              <a:rPr lang="en-US"/>
              <a:t>Shipping</a:t>
            </a:r>
            <a:endParaRPr/>
          </a:p>
          <a:p>
            <a:pPr marL="0" lvl="0" indent="0" algn="l" rtl="0">
              <a:spcBef>
                <a:spcPts val="600"/>
              </a:spcBef>
              <a:spcAft>
                <a:spcPts val="0"/>
              </a:spcAft>
              <a:buNone/>
            </a:pPr>
            <a:r>
              <a:rPr lang="en-US" i="1"/>
              <a:t>and many more...</a:t>
            </a:r>
            <a:endParaRPr i="1"/>
          </a:p>
        </p:txBody>
      </p:sp>
      <p:sp>
        <p:nvSpPr>
          <p:cNvPr id="143" name="Google Shape;143;p16"/>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pic>
        <p:nvPicPr>
          <p:cNvPr id="144" name="Google Shape;144;p16"/>
          <p:cNvPicPr preferRelativeResize="0"/>
          <p:nvPr/>
        </p:nvPicPr>
        <p:blipFill>
          <a:blip r:embed="rId3">
            <a:alphaModFix/>
          </a:blip>
          <a:stretch>
            <a:fillRect/>
          </a:stretch>
        </p:blipFill>
        <p:spPr>
          <a:xfrm>
            <a:off x="4464375" y="1415775"/>
            <a:ext cx="3436826" cy="2290324"/>
          </a:xfrm>
          <a:prstGeom prst="rect">
            <a:avLst/>
          </a:prstGeom>
          <a:noFill/>
          <a:ln>
            <a:noFill/>
          </a:ln>
        </p:spPr>
      </p:pic>
      <p:pic>
        <p:nvPicPr>
          <p:cNvPr id="145" name="Google Shape;145;p16"/>
          <p:cNvPicPr preferRelativeResize="0"/>
          <p:nvPr/>
        </p:nvPicPr>
        <p:blipFill>
          <a:blip r:embed="rId4">
            <a:alphaModFix/>
          </a:blip>
          <a:stretch>
            <a:fillRect/>
          </a:stretch>
        </p:blipFill>
        <p:spPr>
          <a:xfrm>
            <a:off x="5867401" y="3970493"/>
            <a:ext cx="2924549" cy="2019181"/>
          </a:xfrm>
          <a:prstGeom prst="rect">
            <a:avLst/>
          </a:prstGeom>
          <a:noFill/>
          <a:ln>
            <a:noFill/>
          </a:ln>
        </p:spPr>
      </p:pic>
      <p:pic>
        <p:nvPicPr>
          <p:cNvPr id="146" name="Google Shape;146;p16"/>
          <p:cNvPicPr preferRelativeResize="0"/>
          <p:nvPr/>
        </p:nvPicPr>
        <p:blipFill>
          <a:blip r:embed="rId5">
            <a:alphaModFix/>
          </a:blip>
          <a:stretch>
            <a:fillRect/>
          </a:stretch>
        </p:blipFill>
        <p:spPr>
          <a:xfrm>
            <a:off x="3255750" y="3978875"/>
            <a:ext cx="2436225" cy="2103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Current Drone Technologies</a:t>
            </a:r>
            <a:endParaRPr/>
          </a:p>
        </p:txBody>
      </p:sp>
      <p:sp>
        <p:nvSpPr>
          <p:cNvPr id="153" name="Google Shape;153;p17"/>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154" name="Google Shape;154;p17"/>
          <p:cNvSpPr txBox="1">
            <a:spLocks noGrp="1"/>
          </p:cNvSpPr>
          <p:nvPr>
            <p:ph type="body" idx="1"/>
          </p:nvPr>
        </p:nvSpPr>
        <p:spPr>
          <a:xfrm>
            <a:off x="263488" y="1294725"/>
            <a:ext cx="8359200" cy="4785300"/>
          </a:xfrm>
          <a:prstGeom prst="rect">
            <a:avLst/>
          </a:prstGeom>
        </p:spPr>
        <p:txBody>
          <a:bodyPr spcFirstLastPara="1" wrap="square" lIns="91425" tIns="45700" rIns="91425" bIns="45700" anchor="t" anchorCtr="0">
            <a:noAutofit/>
          </a:bodyPr>
          <a:lstStyle/>
          <a:p>
            <a:pPr marL="457200" lvl="0" indent="-317500" algn="l" rtl="0">
              <a:spcBef>
                <a:spcPts val="600"/>
              </a:spcBef>
              <a:spcAft>
                <a:spcPts val="0"/>
              </a:spcAft>
              <a:buSzPts val="1400"/>
              <a:buChar char="❏"/>
            </a:pPr>
            <a:r>
              <a:rPr lang="en-US"/>
              <a:t>DJI Commercial Drones </a:t>
            </a:r>
            <a:r>
              <a:rPr lang="en-US" baseline="30000"/>
              <a:t>[5]</a:t>
            </a:r>
            <a:endParaRPr/>
          </a:p>
          <a:p>
            <a:pPr marL="914400" lvl="1" indent="-304800" algn="l" rtl="0">
              <a:spcBef>
                <a:spcPts val="0"/>
              </a:spcBef>
              <a:spcAft>
                <a:spcPts val="0"/>
              </a:spcAft>
              <a:buSzPts val="1200"/>
              <a:buChar char="➢"/>
            </a:pPr>
            <a:r>
              <a:rPr lang="en-US"/>
              <a:t>Matrice Series (customizable and weight carrying configuration)</a:t>
            </a:r>
            <a:endParaRPr/>
          </a:p>
          <a:p>
            <a:pPr marL="457200" lvl="0" indent="-317500" algn="l" rtl="0">
              <a:spcBef>
                <a:spcPts val="0"/>
              </a:spcBef>
              <a:spcAft>
                <a:spcPts val="0"/>
              </a:spcAft>
              <a:buSzPts val="1400"/>
              <a:buChar char="❏"/>
            </a:pPr>
            <a:r>
              <a:rPr lang="en-US"/>
              <a:t>DJI Personal Drones </a:t>
            </a:r>
            <a:r>
              <a:rPr lang="en-US" baseline="30000"/>
              <a:t>[7]</a:t>
            </a:r>
            <a:endParaRPr/>
          </a:p>
          <a:p>
            <a:pPr marL="914400" lvl="1" indent="-304800" algn="l" rtl="0">
              <a:spcBef>
                <a:spcPts val="0"/>
              </a:spcBef>
              <a:spcAft>
                <a:spcPts val="0"/>
              </a:spcAft>
              <a:buSzPts val="1200"/>
              <a:buChar char="➢"/>
            </a:pPr>
            <a:r>
              <a:rPr lang="en-US"/>
              <a:t>Spark</a:t>
            </a:r>
            <a:endParaRPr/>
          </a:p>
          <a:p>
            <a:pPr marL="914400" lvl="1" indent="-304800" algn="l" rtl="0">
              <a:spcBef>
                <a:spcPts val="0"/>
              </a:spcBef>
              <a:spcAft>
                <a:spcPts val="0"/>
              </a:spcAft>
              <a:buSzPts val="1200"/>
              <a:buChar char="➢"/>
            </a:pPr>
            <a:r>
              <a:rPr lang="en-US"/>
              <a:t>Mavic Series</a:t>
            </a:r>
            <a:endParaRPr/>
          </a:p>
          <a:p>
            <a:pPr marL="457200" lvl="0" indent="-317500" algn="l" rtl="0">
              <a:spcBef>
                <a:spcPts val="0"/>
              </a:spcBef>
              <a:spcAft>
                <a:spcPts val="0"/>
              </a:spcAft>
              <a:buSzPts val="1400"/>
              <a:buChar char="❏"/>
            </a:pPr>
            <a:r>
              <a:rPr lang="en-US"/>
              <a:t>Parrot Personal Drones </a:t>
            </a:r>
            <a:r>
              <a:rPr lang="en-US" baseline="30000"/>
              <a:t>[8]</a:t>
            </a:r>
            <a:endParaRPr/>
          </a:p>
          <a:p>
            <a:pPr marL="457200" lvl="0" indent="-317500" algn="l" rtl="0">
              <a:spcBef>
                <a:spcPts val="0"/>
              </a:spcBef>
              <a:spcAft>
                <a:spcPts val="0"/>
              </a:spcAft>
              <a:buSzPts val="1400"/>
              <a:buChar char="❏"/>
            </a:pPr>
            <a:r>
              <a:rPr lang="en-US"/>
              <a:t>Amazon Delivery Drones </a:t>
            </a:r>
            <a:r>
              <a:rPr lang="en-US" baseline="30000"/>
              <a:t>[6]</a:t>
            </a:r>
            <a:endParaRPr/>
          </a:p>
          <a:p>
            <a:pPr marL="457200" lvl="0" indent="-317500" algn="l" rtl="0">
              <a:spcBef>
                <a:spcPts val="0"/>
              </a:spcBef>
              <a:spcAft>
                <a:spcPts val="0"/>
              </a:spcAft>
              <a:buSzPts val="1400"/>
              <a:buChar char="❏"/>
            </a:pPr>
            <a:r>
              <a:rPr lang="en-US"/>
              <a:t>SkyDio Series </a:t>
            </a:r>
            <a:r>
              <a:rPr lang="en-US" baseline="30000"/>
              <a:t>[9]</a:t>
            </a:r>
            <a:endParaRPr/>
          </a:p>
          <a:p>
            <a:pPr marL="914400" lvl="1" indent="-304800" algn="l" rtl="0">
              <a:spcBef>
                <a:spcPts val="0"/>
              </a:spcBef>
              <a:spcAft>
                <a:spcPts val="0"/>
              </a:spcAft>
              <a:buSzPts val="1200"/>
              <a:buChar char="➢"/>
            </a:pPr>
            <a:r>
              <a:rPr lang="en-US"/>
              <a:t>These drones are specialised for tracking moving objects</a:t>
            </a:r>
            <a:endParaRPr/>
          </a:p>
          <a:p>
            <a:pPr marL="914400" lvl="1" indent="-304800" algn="l" rtl="0">
              <a:spcBef>
                <a:spcPts val="0"/>
              </a:spcBef>
              <a:spcAft>
                <a:spcPts val="0"/>
              </a:spcAft>
              <a:buSzPts val="1200"/>
              <a:buChar char="➢"/>
            </a:pPr>
            <a:r>
              <a:rPr lang="en-US"/>
              <a:t>They heavily rely on Computer Vision and Localisation utilities</a:t>
            </a:r>
            <a:endParaRPr/>
          </a:p>
          <a:p>
            <a:pPr marL="457200" lvl="0" indent="-317500" algn="l" rtl="0">
              <a:spcBef>
                <a:spcPts val="0"/>
              </a:spcBef>
              <a:spcAft>
                <a:spcPts val="0"/>
              </a:spcAft>
              <a:buSzPts val="1400"/>
              <a:buChar char="❏"/>
            </a:pPr>
            <a:r>
              <a:rPr lang="en-US"/>
              <a:t>Boeing and Lockheed Martin </a:t>
            </a:r>
            <a:r>
              <a:rPr lang="en-US" baseline="30000"/>
              <a:t>[10], [11]</a:t>
            </a:r>
            <a:endParaRPr/>
          </a:p>
          <a:p>
            <a:pPr marL="914400" lvl="1" indent="-304800" algn="l" rtl="0">
              <a:spcBef>
                <a:spcPts val="0"/>
              </a:spcBef>
              <a:spcAft>
                <a:spcPts val="0"/>
              </a:spcAft>
              <a:buSzPts val="1200"/>
              <a:buChar char="➢"/>
            </a:pPr>
            <a:r>
              <a:rPr lang="en-US"/>
              <a:t>Drones are oriented more towards defense sector</a:t>
            </a:r>
            <a:endParaRPr/>
          </a:p>
          <a:p>
            <a:pPr marL="914400" lvl="1" indent="-304800" algn="l" rtl="0">
              <a:spcBef>
                <a:spcPts val="0"/>
              </a:spcBef>
              <a:spcAft>
                <a:spcPts val="0"/>
              </a:spcAft>
              <a:buSzPts val="1200"/>
              <a:buChar char="➢"/>
            </a:pPr>
            <a:r>
              <a:rPr lang="en-US"/>
              <a:t>High Altitude Long Endurance (HALE)</a:t>
            </a:r>
            <a:endParaRPr/>
          </a:p>
          <a:p>
            <a:pPr marL="914400" lvl="1" indent="-304800" algn="l" rtl="0">
              <a:spcBef>
                <a:spcPts val="0"/>
              </a:spcBef>
              <a:spcAft>
                <a:spcPts val="0"/>
              </a:spcAft>
              <a:buSzPts val="1200"/>
              <a:buChar char="➢"/>
            </a:pPr>
            <a:r>
              <a:rPr lang="en-US"/>
              <a:t>Stalker XE UAS</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155" name="Google Shape;155;p17"/>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pic>
        <p:nvPicPr>
          <p:cNvPr id="156" name="Google Shape;156;p17"/>
          <p:cNvPicPr preferRelativeResize="0"/>
          <p:nvPr/>
        </p:nvPicPr>
        <p:blipFill>
          <a:blip r:embed="rId3">
            <a:alphaModFix/>
          </a:blip>
          <a:stretch>
            <a:fillRect/>
          </a:stretch>
        </p:blipFill>
        <p:spPr>
          <a:xfrm>
            <a:off x="6721063" y="2607450"/>
            <a:ext cx="2009527" cy="1234651"/>
          </a:xfrm>
          <a:prstGeom prst="rect">
            <a:avLst/>
          </a:prstGeom>
          <a:noFill/>
          <a:ln>
            <a:noFill/>
          </a:ln>
        </p:spPr>
      </p:pic>
      <p:pic>
        <p:nvPicPr>
          <p:cNvPr id="157" name="Google Shape;157;p17"/>
          <p:cNvPicPr preferRelativeResize="0"/>
          <p:nvPr/>
        </p:nvPicPr>
        <p:blipFill>
          <a:blip r:embed="rId4">
            <a:alphaModFix/>
          </a:blip>
          <a:stretch>
            <a:fillRect/>
          </a:stretch>
        </p:blipFill>
        <p:spPr>
          <a:xfrm>
            <a:off x="4640336" y="2812580"/>
            <a:ext cx="1676400" cy="824394"/>
          </a:xfrm>
          <a:prstGeom prst="rect">
            <a:avLst/>
          </a:prstGeom>
          <a:noFill/>
          <a:ln>
            <a:noFill/>
          </a:ln>
        </p:spPr>
      </p:pic>
      <p:pic>
        <p:nvPicPr>
          <p:cNvPr id="158" name="Google Shape;158;p17"/>
          <p:cNvPicPr preferRelativeResize="0"/>
          <p:nvPr/>
        </p:nvPicPr>
        <p:blipFill>
          <a:blip r:embed="rId5">
            <a:alphaModFix/>
          </a:blip>
          <a:stretch>
            <a:fillRect/>
          </a:stretch>
        </p:blipFill>
        <p:spPr>
          <a:xfrm>
            <a:off x="6697725" y="4922250"/>
            <a:ext cx="2056207" cy="123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Current Technological Shortcomings</a:t>
            </a:r>
            <a:endParaRPr/>
          </a:p>
        </p:txBody>
      </p:sp>
      <p:sp>
        <p:nvSpPr>
          <p:cNvPr id="165" name="Google Shape;165;p18"/>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166" name="Google Shape;166;p18"/>
          <p:cNvSpPr txBox="1">
            <a:spLocks noGrp="1"/>
          </p:cNvSpPr>
          <p:nvPr>
            <p:ph type="body" idx="1"/>
          </p:nvPr>
        </p:nvSpPr>
        <p:spPr>
          <a:xfrm>
            <a:off x="294238" y="1371600"/>
            <a:ext cx="8359200" cy="4785300"/>
          </a:xfrm>
          <a:prstGeom prst="rect">
            <a:avLst/>
          </a:prstGeom>
        </p:spPr>
        <p:txBody>
          <a:bodyPr spcFirstLastPara="1" wrap="square" lIns="91425" tIns="45700" rIns="91425" bIns="45700" anchor="t" anchorCtr="0">
            <a:noAutofit/>
          </a:bodyPr>
          <a:lstStyle/>
          <a:p>
            <a:pPr marL="457200" lvl="0" indent="-317500" algn="l" rtl="0">
              <a:spcBef>
                <a:spcPts val="600"/>
              </a:spcBef>
              <a:spcAft>
                <a:spcPts val="0"/>
              </a:spcAft>
              <a:buSzPts val="1400"/>
              <a:buChar char="❏"/>
            </a:pPr>
            <a:r>
              <a:rPr lang="en-US"/>
              <a:t>Most drone flight stacks are not open-source</a:t>
            </a:r>
            <a:endParaRPr/>
          </a:p>
          <a:p>
            <a:pPr marL="457200" lvl="0" indent="0" algn="l" rtl="0">
              <a:spcBef>
                <a:spcPts val="600"/>
              </a:spcBef>
              <a:spcAft>
                <a:spcPts val="0"/>
              </a:spcAft>
              <a:buNone/>
            </a:pPr>
            <a:endParaRPr/>
          </a:p>
          <a:p>
            <a:pPr marL="457200" lvl="0" indent="-317500" algn="l" rtl="0">
              <a:spcBef>
                <a:spcPts val="600"/>
              </a:spcBef>
              <a:spcAft>
                <a:spcPts val="0"/>
              </a:spcAft>
              <a:buSzPts val="1400"/>
              <a:buChar char="❏"/>
            </a:pPr>
            <a:r>
              <a:rPr lang="en-US"/>
              <a:t>No access to the autopilot code base</a:t>
            </a:r>
            <a:endParaRPr/>
          </a:p>
          <a:p>
            <a:pPr marL="457200" lvl="0" indent="0" algn="l" rtl="0">
              <a:spcBef>
                <a:spcPts val="600"/>
              </a:spcBef>
              <a:spcAft>
                <a:spcPts val="0"/>
              </a:spcAft>
              <a:buNone/>
            </a:pPr>
            <a:endParaRPr/>
          </a:p>
          <a:p>
            <a:pPr marL="457200" lvl="0" indent="-317500" algn="l" rtl="0">
              <a:spcBef>
                <a:spcPts val="600"/>
              </a:spcBef>
              <a:spcAft>
                <a:spcPts val="0"/>
              </a:spcAft>
              <a:buSzPts val="1400"/>
              <a:buChar char="❏"/>
            </a:pPr>
            <a:r>
              <a:rPr lang="en-US"/>
              <a:t>Weight carrying capacity limitations</a:t>
            </a:r>
            <a:endParaRPr/>
          </a:p>
          <a:p>
            <a:pPr marL="457200" lvl="0" indent="0" algn="l" rtl="0">
              <a:spcBef>
                <a:spcPts val="600"/>
              </a:spcBef>
              <a:spcAft>
                <a:spcPts val="0"/>
              </a:spcAft>
              <a:buNone/>
            </a:pPr>
            <a:endParaRPr/>
          </a:p>
          <a:p>
            <a:pPr marL="457200" lvl="0" indent="-317500" algn="l" rtl="0">
              <a:spcBef>
                <a:spcPts val="600"/>
              </a:spcBef>
              <a:spcAft>
                <a:spcPts val="0"/>
              </a:spcAft>
              <a:buSzPts val="1400"/>
              <a:buChar char="❏"/>
            </a:pPr>
            <a:r>
              <a:rPr lang="en-US"/>
              <a:t>Very difficult to alter hardware due to custom PCBs</a:t>
            </a:r>
            <a:endParaRPr/>
          </a:p>
          <a:p>
            <a:pPr marL="457200" lvl="0" indent="0" algn="l" rtl="0">
              <a:spcBef>
                <a:spcPts val="600"/>
              </a:spcBef>
              <a:spcAft>
                <a:spcPts val="0"/>
              </a:spcAft>
              <a:buNone/>
            </a:pPr>
            <a:endParaRPr/>
          </a:p>
          <a:p>
            <a:pPr marL="457200" lvl="0" indent="-317500" algn="l" rtl="0">
              <a:spcBef>
                <a:spcPts val="600"/>
              </a:spcBef>
              <a:spcAft>
                <a:spcPts val="0"/>
              </a:spcAft>
              <a:buSzPts val="1400"/>
              <a:buChar char="❏"/>
            </a:pPr>
            <a:r>
              <a:rPr lang="en-US"/>
              <a:t>Not cost effective for various types of research projects</a:t>
            </a:r>
            <a:endParaRPr/>
          </a:p>
        </p:txBody>
      </p:sp>
      <p:sp>
        <p:nvSpPr>
          <p:cNvPr id="167" name="Google Shape;167;p18"/>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Design Choices</a:t>
            </a:r>
            <a:endParaRPr/>
          </a:p>
        </p:txBody>
      </p:sp>
      <p:sp>
        <p:nvSpPr>
          <p:cNvPr id="174" name="Google Shape;174;p19"/>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175" name="Google Shape;175;p19"/>
          <p:cNvSpPr txBox="1">
            <a:spLocks noGrp="1"/>
          </p:cNvSpPr>
          <p:nvPr>
            <p:ph type="body" idx="1"/>
          </p:nvPr>
        </p:nvSpPr>
        <p:spPr>
          <a:xfrm>
            <a:off x="294238" y="1371600"/>
            <a:ext cx="8359200" cy="4785300"/>
          </a:xfrm>
          <a:prstGeom prst="rect">
            <a:avLst/>
          </a:prstGeom>
        </p:spPr>
        <p:txBody>
          <a:bodyPr spcFirstLastPara="1" wrap="square" lIns="91425" tIns="45700" rIns="91425" bIns="45700" anchor="t" anchorCtr="0">
            <a:noAutofit/>
          </a:bodyPr>
          <a:lstStyle/>
          <a:p>
            <a:pPr marL="457200" lvl="0" indent="-317500" algn="l" rtl="0">
              <a:spcBef>
                <a:spcPts val="600"/>
              </a:spcBef>
              <a:spcAft>
                <a:spcPts val="0"/>
              </a:spcAft>
              <a:buSzPts val="1400"/>
              <a:buChar char="❏"/>
            </a:pPr>
            <a:r>
              <a:rPr lang="en-US"/>
              <a:t>Open-source drones already exist</a:t>
            </a:r>
            <a:endParaRPr/>
          </a:p>
          <a:p>
            <a:pPr marL="914400" lvl="1" indent="-304800" algn="l" rtl="0">
              <a:spcBef>
                <a:spcPts val="0"/>
              </a:spcBef>
              <a:spcAft>
                <a:spcPts val="0"/>
              </a:spcAft>
              <a:buSzPts val="1200"/>
              <a:buChar char="➢"/>
            </a:pPr>
            <a:r>
              <a:rPr lang="en-US"/>
              <a:t>CrazyFlie </a:t>
            </a:r>
            <a:r>
              <a:rPr lang="en-US" sz="2400" baseline="30000">
                <a:solidFill>
                  <a:schemeClr val="dk1"/>
                </a:solidFill>
              </a:rPr>
              <a:t>[12]</a:t>
            </a:r>
            <a:endParaRPr/>
          </a:p>
          <a:p>
            <a:pPr marL="914400" lvl="1" indent="-304800" algn="l" rtl="0">
              <a:spcBef>
                <a:spcPts val="0"/>
              </a:spcBef>
              <a:spcAft>
                <a:spcPts val="0"/>
              </a:spcAft>
              <a:buSzPts val="1200"/>
              <a:buChar char="➢"/>
            </a:pPr>
            <a:r>
              <a:rPr lang="en-US"/>
              <a:t>PlutoX </a:t>
            </a:r>
            <a:r>
              <a:rPr lang="en-US" sz="2400" baseline="30000">
                <a:solidFill>
                  <a:schemeClr val="dk1"/>
                </a:solidFill>
              </a:rPr>
              <a:t>[13]</a:t>
            </a:r>
            <a:endParaRPr/>
          </a:p>
          <a:p>
            <a:pPr marL="457200" lvl="0" indent="-317500" algn="l" rtl="0">
              <a:spcBef>
                <a:spcPts val="0"/>
              </a:spcBef>
              <a:spcAft>
                <a:spcPts val="0"/>
              </a:spcAft>
              <a:buSzPts val="1400"/>
              <a:buChar char="❏"/>
            </a:pPr>
            <a:r>
              <a:rPr lang="en-US"/>
              <a:t>BUT…</a:t>
            </a:r>
            <a:endParaRPr/>
          </a:p>
          <a:p>
            <a:pPr marL="914400" lvl="1" indent="-304800" algn="l" rtl="0">
              <a:spcBef>
                <a:spcPts val="0"/>
              </a:spcBef>
              <a:spcAft>
                <a:spcPts val="0"/>
              </a:spcAft>
              <a:buSzPts val="1200"/>
              <a:buChar char="➢"/>
            </a:pPr>
            <a:r>
              <a:rPr lang="en-US"/>
              <a:t>Limited weight carrying capacity</a:t>
            </a:r>
            <a:endParaRPr/>
          </a:p>
          <a:p>
            <a:pPr marL="914400" lvl="1" indent="-304800" algn="l" rtl="0">
              <a:spcBef>
                <a:spcPts val="0"/>
              </a:spcBef>
              <a:spcAft>
                <a:spcPts val="0"/>
              </a:spcAft>
              <a:buSzPts val="1200"/>
              <a:buChar char="➢"/>
            </a:pPr>
            <a:r>
              <a:rPr lang="en-US"/>
              <a:t>Limited flight time due to battery capacity</a:t>
            </a:r>
            <a:endParaRPr/>
          </a:p>
          <a:p>
            <a:pPr marL="914400" lvl="1" indent="-304800" algn="l" rtl="0">
              <a:spcBef>
                <a:spcPts val="0"/>
              </a:spcBef>
              <a:spcAft>
                <a:spcPts val="0"/>
              </a:spcAft>
              <a:buSzPts val="1200"/>
              <a:buChar char="➢"/>
            </a:pPr>
            <a:r>
              <a:rPr lang="en-US"/>
              <a:t>Microcontroller performance limitation</a:t>
            </a:r>
            <a:endParaRPr/>
          </a:p>
          <a:p>
            <a:pPr marL="457200" lvl="0" indent="-317500" algn="l" rtl="0">
              <a:spcBef>
                <a:spcPts val="0"/>
              </a:spcBef>
              <a:spcAft>
                <a:spcPts val="0"/>
              </a:spcAft>
              <a:buSzPts val="1400"/>
              <a:buChar char="❏"/>
            </a:pPr>
            <a:r>
              <a:rPr lang="en-US"/>
              <a:t>We set up a development platform to allow for more sensors and devices to be added in the future</a:t>
            </a:r>
            <a:endParaRPr/>
          </a:p>
          <a:p>
            <a:pPr marL="914400" lvl="1" indent="-304800" algn="l" rtl="0">
              <a:spcBef>
                <a:spcPts val="0"/>
              </a:spcBef>
              <a:spcAft>
                <a:spcPts val="0"/>
              </a:spcAft>
              <a:buSzPts val="1200"/>
              <a:buChar char="➢"/>
            </a:pPr>
            <a:r>
              <a:rPr lang="en-US"/>
              <a:t>Camera for SLAM </a:t>
            </a:r>
            <a:r>
              <a:rPr lang="en-US" sz="2400" baseline="30000">
                <a:solidFill>
                  <a:schemeClr val="dk1"/>
                </a:solidFill>
              </a:rPr>
              <a:t>[14]</a:t>
            </a:r>
            <a:r>
              <a:rPr lang="en-US"/>
              <a:t> or OpenCV </a:t>
            </a:r>
            <a:r>
              <a:rPr lang="en-US" sz="2400" baseline="30000">
                <a:solidFill>
                  <a:schemeClr val="dk1"/>
                </a:solidFill>
              </a:rPr>
              <a:t>[15]</a:t>
            </a:r>
            <a:endParaRPr/>
          </a:p>
          <a:p>
            <a:pPr marL="914400" lvl="1" indent="-304800" algn="l" rtl="0">
              <a:spcBef>
                <a:spcPts val="0"/>
              </a:spcBef>
              <a:spcAft>
                <a:spcPts val="0"/>
              </a:spcAft>
              <a:buSzPts val="1200"/>
              <a:buChar char="➢"/>
            </a:pPr>
            <a:r>
              <a:rPr lang="en-US"/>
              <a:t>LIDAR</a:t>
            </a:r>
            <a:endParaRPr/>
          </a:p>
          <a:p>
            <a:pPr marL="457200" lvl="0" indent="-317500" algn="l" rtl="0">
              <a:spcBef>
                <a:spcPts val="0"/>
              </a:spcBef>
              <a:spcAft>
                <a:spcPts val="0"/>
              </a:spcAft>
              <a:buSzPts val="1400"/>
              <a:buChar char="❏"/>
            </a:pPr>
            <a:r>
              <a:rPr lang="en-US"/>
              <a:t>So we decided to use a frame kit </a:t>
            </a:r>
            <a:endParaRPr/>
          </a:p>
          <a:p>
            <a:pPr marL="457200" lvl="0" indent="0" algn="l" rtl="0">
              <a:spcBef>
                <a:spcPts val="600"/>
              </a:spcBef>
              <a:spcAft>
                <a:spcPts val="0"/>
              </a:spcAft>
              <a:buNone/>
            </a:pPr>
            <a:r>
              <a:rPr lang="en-US"/>
              <a:t>to build a custom drone</a:t>
            </a:r>
            <a:endParaRPr/>
          </a:p>
          <a:p>
            <a:pPr marL="0" lvl="0" indent="0" algn="l" rtl="0">
              <a:spcBef>
                <a:spcPts val="600"/>
              </a:spcBef>
              <a:spcAft>
                <a:spcPts val="0"/>
              </a:spcAft>
              <a:buNone/>
            </a:pPr>
            <a:endParaRPr/>
          </a:p>
        </p:txBody>
      </p:sp>
      <p:sp>
        <p:nvSpPr>
          <p:cNvPr id="176" name="Google Shape;176;p19"/>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pic>
        <p:nvPicPr>
          <p:cNvPr id="177" name="Google Shape;177;p19"/>
          <p:cNvPicPr preferRelativeResize="0"/>
          <p:nvPr/>
        </p:nvPicPr>
        <p:blipFill rotWithShape="1">
          <a:blip r:embed="rId3">
            <a:alphaModFix/>
          </a:blip>
          <a:srcRect t="4811" b="6903"/>
          <a:stretch/>
        </p:blipFill>
        <p:spPr>
          <a:xfrm>
            <a:off x="5545500" y="4290100"/>
            <a:ext cx="2472199" cy="1866800"/>
          </a:xfrm>
          <a:prstGeom prst="rect">
            <a:avLst/>
          </a:prstGeom>
          <a:noFill/>
          <a:ln>
            <a:noFill/>
          </a:ln>
        </p:spPr>
      </p:pic>
      <p:pic>
        <p:nvPicPr>
          <p:cNvPr id="178" name="Google Shape;178;p19"/>
          <p:cNvPicPr preferRelativeResize="0"/>
          <p:nvPr/>
        </p:nvPicPr>
        <p:blipFill>
          <a:blip r:embed="rId4">
            <a:alphaModFix/>
          </a:blip>
          <a:stretch>
            <a:fillRect/>
          </a:stretch>
        </p:blipFill>
        <p:spPr>
          <a:xfrm>
            <a:off x="4435900" y="1840987"/>
            <a:ext cx="1766025" cy="1324525"/>
          </a:xfrm>
          <a:prstGeom prst="rect">
            <a:avLst/>
          </a:prstGeom>
          <a:noFill/>
          <a:ln>
            <a:noFill/>
          </a:ln>
        </p:spPr>
      </p:pic>
      <p:pic>
        <p:nvPicPr>
          <p:cNvPr id="179" name="Google Shape;179;p19"/>
          <p:cNvPicPr preferRelativeResize="0"/>
          <p:nvPr/>
        </p:nvPicPr>
        <p:blipFill>
          <a:blip r:embed="rId5">
            <a:alphaModFix/>
          </a:blip>
          <a:stretch>
            <a:fillRect/>
          </a:stretch>
        </p:blipFill>
        <p:spPr>
          <a:xfrm>
            <a:off x="6440575" y="1216125"/>
            <a:ext cx="2212875" cy="2212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Build Process</a:t>
            </a:r>
            <a:endParaRPr/>
          </a:p>
        </p:txBody>
      </p:sp>
      <p:sp>
        <p:nvSpPr>
          <p:cNvPr id="186" name="Google Shape;186;p20"/>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187" name="Google Shape;187;p20"/>
          <p:cNvSpPr txBox="1">
            <a:spLocks noGrp="1"/>
          </p:cNvSpPr>
          <p:nvPr>
            <p:ph type="body" idx="1"/>
          </p:nvPr>
        </p:nvSpPr>
        <p:spPr>
          <a:xfrm>
            <a:off x="263488" y="1263950"/>
            <a:ext cx="8359200" cy="47853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US"/>
              <a:t>Steps:</a:t>
            </a:r>
            <a:endParaRPr/>
          </a:p>
          <a:p>
            <a:pPr marL="457200" lvl="0" indent="-317500" algn="l" rtl="0">
              <a:spcBef>
                <a:spcPts val="600"/>
              </a:spcBef>
              <a:spcAft>
                <a:spcPts val="0"/>
              </a:spcAft>
              <a:buSzPts val="1400"/>
              <a:buChar char="❏"/>
            </a:pPr>
            <a:r>
              <a:rPr lang="en-US"/>
              <a:t>Component collection and compatibility validation</a:t>
            </a:r>
            <a:endParaRPr/>
          </a:p>
          <a:p>
            <a:pPr marL="914400" lvl="1" indent="-304800" algn="l" rtl="0">
              <a:spcBef>
                <a:spcPts val="0"/>
              </a:spcBef>
              <a:spcAft>
                <a:spcPts val="0"/>
              </a:spcAft>
              <a:buSzPts val="1200"/>
              <a:buChar char="➢"/>
            </a:pPr>
            <a:r>
              <a:rPr lang="en-US"/>
              <a:t>Motor specification calculations</a:t>
            </a:r>
            <a:endParaRPr/>
          </a:p>
          <a:p>
            <a:pPr marL="1371600" lvl="2" indent="-315467" algn="l" rtl="0">
              <a:spcBef>
                <a:spcPts val="0"/>
              </a:spcBef>
              <a:spcAft>
                <a:spcPts val="0"/>
              </a:spcAft>
              <a:buSzPts val="1368"/>
              <a:buChar char="❏"/>
            </a:pPr>
            <a:r>
              <a:rPr lang="en-US"/>
              <a:t>Dependent on aggregate weight</a:t>
            </a:r>
            <a:endParaRPr/>
          </a:p>
          <a:p>
            <a:pPr marL="1371600" lvl="2" indent="-315467" algn="l" rtl="0">
              <a:spcBef>
                <a:spcPts val="0"/>
              </a:spcBef>
              <a:spcAft>
                <a:spcPts val="0"/>
              </a:spcAft>
              <a:buSzPts val="1368"/>
              <a:buChar char="❏"/>
            </a:pPr>
            <a:r>
              <a:rPr lang="en-US"/>
              <a:t>Weight carrying capacity</a:t>
            </a:r>
            <a:endParaRPr/>
          </a:p>
          <a:p>
            <a:pPr marL="1371600" lvl="2" indent="-315467" algn="l" rtl="0">
              <a:spcBef>
                <a:spcPts val="0"/>
              </a:spcBef>
              <a:spcAft>
                <a:spcPts val="0"/>
              </a:spcAft>
              <a:buSzPts val="1368"/>
              <a:buChar char="❏"/>
            </a:pPr>
            <a:r>
              <a:rPr lang="en-US"/>
              <a:t>Motor power calculations</a:t>
            </a:r>
            <a:endParaRPr/>
          </a:p>
          <a:p>
            <a:pPr marL="457200" lvl="0" indent="-317500" algn="l" rtl="0">
              <a:spcBef>
                <a:spcPts val="0"/>
              </a:spcBef>
              <a:spcAft>
                <a:spcPts val="0"/>
              </a:spcAft>
              <a:buSzPts val="1400"/>
              <a:buChar char="❏"/>
            </a:pPr>
            <a:r>
              <a:rPr lang="en-US"/>
              <a:t>Choose flight controller</a:t>
            </a:r>
            <a:endParaRPr/>
          </a:p>
          <a:p>
            <a:pPr marL="914400" lvl="1" indent="-304800" algn="l" rtl="0">
              <a:spcBef>
                <a:spcPts val="0"/>
              </a:spcBef>
              <a:spcAft>
                <a:spcPts val="0"/>
              </a:spcAft>
              <a:buSzPts val="1200"/>
              <a:buChar char="➢"/>
            </a:pPr>
            <a:r>
              <a:rPr lang="en-US"/>
              <a:t>Pixhawk 4 </a:t>
            </a:r>
            <a:r>
              <a:rPr lang="en-US" sz="2400" baseline="30000">
                <a:solidFill>
                  <a:schemeClr val="dk1"/>
                </a:solidFill>
              </a:rPr>
              <a:t>[17]</a:t>
            </a:r>
            <a:r>
              <a:rPr lang="en-US"/>
              <a:t>, Navio2 </a:t>
            </a:r>
            <a:r>
              <a:rPr lang="en-US" sz="2400" baseline="30000">
                <a:solidFill>
                  <a:schemeClr val="dk1"/>
                </a:solidFill>
              </a:rPr>
              <a:t>[16]</a:t>
            </a:r>
            <a:r>
              <a:rPr lang="en-US"/>
              <a:t>, Pixhawk Pro </a:t>
            </a:r>
            <a:r>
              <a:rPr lang="en-US" sz="2400" baseline="30000">
                <a:solidFill>
                  <a:schemeClr val="dk1"/>
                </a:solidFill>
              </a:rPr>
              <a:t>[17]</a:t>
            </a:r>
            <a:endParaRPr/>
          </a:p>
          <a:p>
            <a:pPr marL="914400" lvl="1" indent="-304800" algn="l" rtl="0">
              <a:spcBef>
                <a:spcPts val="0"/>
              </a:spcBef>
              <a:spcAft>
                <a:spcPts val="0"/>
              </a:spcAft>
              <a:buSzPts val="1200"/>
              <a:buChar char="➢"/>
            </a:pPr>
            <a:r>
              <a:rPr lang="en-US"/>
              <a:t>Based on drone purpose</a:t>
            </a:r>
            <a:endParaRPr/>
          </a:p>
          <a:p>
            <a:pPr marL="914400" lvl="1" indent="-304800" algn="l" rtl="0">
              <a:spcBef>
                <a:spcPts val="0"/>
              </a:spcBef>
              <a:spcAft>
                <a:spcPts val="0"/>
              </a:spcAft>
              <a:buSzPts val="1200"/>
              <a:buChar char="➢"/>
            </a:pPr>
            <a:r>
              <a:rPr lang="en-US"/>
              <a:t>Cost analysis</a:t>
            </a:r>
            <a:endParaRPr/>
          </a:p>
          <a:p>
            <a:pPr marL="914400" lvl="1" indent="-304800" algn="l" rtl="0">
              <a:spcBef>
                <a:spcPts val="0"/>
              </a:spcBef>
              <a:spcAft>
                <a:spcPts val="0"/>
              </a:spcAft>
              <a:buSzPts val="1200"/>
              <a:buChar char="➢"/>
            </a:pPr>
            <a:r>
              <a:rPr lang="en-US"/>
              <a:t>Performance criteria</a:t>
            </a:r>
            <a:endParaRPr/>
          </a:p>
          <a:p>
            <a:pPr marL="914400" lvl="1" indent="-304800" algn="l" rtl="0">
              <a:spcBef>
                <a:spcPts val="0"/>
              </a:spcBef>
              <a:spcAft>
                <a:spcPts val="0"/>
              </a:spcAft>
              <a:buSzPts val="1200"/>
              <a:buChar char="➢"/>
            </a:pPr>
            <a:r>
              <a:rPr lang="en-US"/>
              <a:t>We needed a low latency flight controller which would work with an on-board computer (Raspberry Pi) </a:t>
            </a:r>
            <a:r>
              <a:rPr lang="en-US" sz="2400" baseline="30000">
                <a:solidFill>
                  <a:schemeClr val="dk1"/>
                </a:solidFill>
              </a:rPr>
              <a:t>[18]</a:t>
            </a:r>
            <a:endParaRPr/>
          </a:p>
          <a:p>
            <a:pPr marL="0" lvl="0" indent="0" algn="l" rtl="0">
              <a:spcBef>
                <a:spcPts val="600"/>
              </a:spcBef>
              <a:spcAft>
                <a:spcPts val="0"/>
              </a:spcAft>
              <a:buNone/>
            </a:pPr>
            <a:endParaRPr/>
          </a:p>
        </p:txBody>
      </p:sp>
      <p:sp>
        <p:nvSpPr>
          <p:cNvPr id="188" name="Google Shape;188;p20"/>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pic>
        <p:nvPicPr>
          <p:cNvPr id="189" name="Google Shape;189;p20"/>
          <p:cNvPicPr preferRelativeResize="0"/>
          <p:nvPr/>
        </p:nvPicPr>
        <p:blipFill>
          <a:blip r:embed="rId3">
            <a:alphaModFix/>
          </a:blip>
          <a:stretch>
            <a:fillRect/>
          </a:stretch>
        </p:blipFill>
        <p:spPr>
          <a:xfrm>
            <a:off x="5628600" y="2807513"/>
            <a:ext cx="1281878" cy="1884325"/>
          </a:xfrm>
          <a:prstGeom prst="rect">
            <a:avLst/>
          </a:prstGeom>
          <a:noFill/>
          <a:ln>
            <a:noFill/>
          </a:ln>
        </p:spPr>
      </p:pic>
      <p:pic>
        <p:nvPicPr>
          <p:cNvPr id="190" name="Google Shape;190;p20"/>
          <p:cNvPicPr preferRelativeResize="0"/>
          <p:nvPr/>
        </p:nvPicPr>
        <p:blipFill>
          <a:blip r:embed="rId4">
            <a:alphaModFix/>
          </a:blip>
          <a:stretch>
            <a:fillRect/>
          </a:stretch>
        </p:blipFill>
        <p:spPr>
          <a:xfrm>
            <a:off x="7030771" y="2652536"/>
            <a:ext cx="1197626" cy="200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1"/>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Architecture of Drone Flight Stack</a:t>
            </a:r>
            <a:endParaRPr/>
          </a:p>
        </p:txBody>
      </p:sp>
      <p:sp>
        <p:nvSpPr>
          <p:cNvPr id="197" name="Google Shape;197;p21"/>
          <p:cNvSpPr txBox="1">
            <a:spLocks noGrp="1"/>
          </p:cNvSpPr>
          <p:nvPr>
            <p:ph type="body" idx="2"/>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sp>
        <p:nvSpPr>
          <p:cNvPr id="198" name="Google Shape;198;p21"/>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199" name="Google Shape;199;p21"/>
          <p:cNvPicPr preferRelativeResize="0"/>
          <p:nvPr/>
        </p:nvPicPr>
        <p:blipFill rotWithShape="1">
          <a:blip r:embed="rId3">
            <a:alphaModFix/>
          </a:blip>
          <a:srcRect t="13089" r="37810" b="43598"/>
          <a:stretch/>
        </p:blipFill>
        <p:spPr>
          <a:xfrm>
            <a:off x="3985175" y="1533300"/>
            <a:ext cx="4918000" cy="4432709"/>
          </a:xfrm>
          <a:prstGeom prst="rect">
            <a:avLst/>
          </a:prstGeom>
          <a:noFill/>
          <a:ln>
            <a:noFill/>
          </a:ln>
        </p:spPr>
      </p:pic>
      <p:pic>
        <p:nvPicPr>
          <p:cNvPr id="200" name="Google Shape;200;p21"/>
          <p:cNvPicPr preferRelativeResize="0"/>
          <p:nvPr/>
        </p:nvPicPr>
        <p:blipFill>
          <a:blip r:embed="rId4">
            <a:alphaModFix/>
          </a:blip>
          <a:stretch>
            <a:fillRect/>
          </a:stretch>
        </p:blipFill>
        <p:spPr>
          <a:xfrm>
            <a:off x="252673" y="5112625"/>
            <a:ext cx="917074" cy="917074"/>
          </a:xfrm>
          <a:prstGeom prst="rect">
            <a:avLst/>
          </a:prstGeom>
          <a:noFill/>
          <a:ln>
            <a:noFill/>
          </a:ln>
        </p:spPr>
      </p:pic>
      <p:pic>
        <p:nvPicPr>
          <p:cNvPr id="201" name="Google Shape;201;p21"/>
          <p:cNvPicPr preferRelativeResize="0"/>
          <p:nvPr/>
        </p:nvPicPr>
        <p:blipFill>
          <a:blip r:embed="rId5">
            <a:alphaModFix/>
          </a:blip>
          <a:stretch>
            <a:fillRect/>
          </a:stretch>
        </p:blipFill>
        <p:spPr>
          <a:xfrm rot="5400000">
            <a:off x="786449" y="3732876"/>
            <a:ext cx="917075" cy="1348050"/>
          </a:xfrm>
          <a:prstGeom prst="rect">
            <a:avLst/>
          </a:prstGeom>
          <a:noFill/>
          <a:ln>
            <a:noFill/>
          </a:ln>
        </p:spPr>
      </p:pic>
      <p:pic>
        <p:nvPicPr>
          <p:cNvPr id="202" name="Google Shape;202;p21"/>
          <p:cNvPicPr preferRelativeResize="0"/>
          <p:nvPr/>
        </p:nvPicPr>
        <p:blipFill>
          <a:blip r:embed="rId6">
            <a:alphaModFix/>
          </a:blip>
          <a:stretch>
            <a:fillRect/>
          </a:stretch>
        </p:blipFill>
        <p:spPr>
          <a:xfrm>
            <a:off x="1989824" y="4156611"/>
            <a:ext cx="1676399" cy="500606"/>
          </a:xfrm>
          <a:prstGeom prst="rect">
            <a:avLst/>
          </a:prstGeom>
          <a:noFill/>
          <a:ln>
            <a:noFill/>
          </a:ln>
        </p:spPr>
      </p:pic>
      <p:pic>
        <p:nvPicPr>
          <p:cNvPr id="203" name="Google Shape;203;p21"/>
          <p:cNvPicPr preferRelativeResize="0"/>
          <p:nvPr/>
        </p:nvPicPr>
        <p:blipFill rotWithShape="1">
          <a:blip r:embed="rId7">
            <a:alphaModFix/>
          </a:blip>
          <a:srcRect b="17280"/>
          <a:stretch/>
        </p:blipFill>
        <p:spPr>
          <a:xfrm>
            <a:off x="1096683" y="5112625"/>
            <a:ext cx="1108643" cy="917074"/>
          </a:xfrm>
          <a:prstGeom prst="rect">
            <a:avLst/>
          </a:prstGeom>
          <a:noFill/>
          <a:ln>
            <a:noFill/>
          </a:ln>
        </p:spPr>
      </p:pic>
      <p:pic>
        <p:nvPicPr>
          <p:cNvPr id="204" name="Google Shape;204;p21"/>
          <p:cNvPicPr preferRelativeResize="0"/>
          <p:nvPr/>
        </p:nvPicPr>
        <p:blipFill rotWithShape="1">
          <a:blip r:embed="rId8">
            <a:alphaModFix/>
          </a:blip>
          <a:srcRect t="24042" b="31811"/>
          <a:stretch/>
        </p:blipFill>
        <p:spPr>
          <a:xfrm>
            <a:off x="2141324" y="5164389"/>
            <a:ext cx="1595726" cy="704438"/>
          </a:xfrm>
          <a:prstGeom prst="rect">
            <a:avLst/>
          </a:prstGeom>
          <a:noFill/>
          <a:ln>
            <a:noFill/>
          </a:ln>
        </p:spPr>
      </p:pic>
      <p:sp>
        <p:nvSpPr>
          <p:cNvPr id="205" name="Google Shape;205;p21"/>
          <p:cNvSpPr txBox="1"/>
          <p:nvPr/>
        </p:nvSpPr>
        <p:spPr>
          <a:xfrm>
            <a:off x="570949" y="1891888"/>
            <a:ext cx="3259500"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Path Planning and SLAM</a:t>
            </a:r>
            <a:endParaRPr sz="2400">
              <a:latin typeface="Calibri"/>
              <a:ea typeface="Calibri"/>
              <a:cs typeface="Calibri"/>
              <a:sym typeface="Calibri"/>
            </a:endParaRPr>
          </a:p>
        </p:txBody>
      </p:sp>
      <p:pic>
        <p:nvPicPr>
          <p:cNvPr id="206" name="Google Shape;206;p21"/>
          <p:cNvPicPr preferRelativeResize="0"/>
          <p:nvPr/>
        </p:nvPicPr>
        <p:blipFill>
          <a:blip r:embed="rId9">
            <a:alphaModFix/>
          </a:blip>
          <a:stretch>
            <a:fillRect/>
          </a:stretch>
        </p:blipFill>
        <p:spPr>
          <a:xfrm>
            <a:off x="2637126" y="2636949"/>
            <a:ext cx="1348050" cy="1064258"/>
          </a:xfrm>
          <a:prstGeom prst="rect">
            <a:avLst/>
          </a:prstGeom>
          <a:noFill/>
          <a:ln>
            <a:noFill/>
          </a:ln>
        </p:spPr>
      </p:pic>
      <p:cxnSp>
        <p:nvCxnSpPr>
          <p:cNvPr id="207" name="Google Shape;207;p21"/>
          <p:cNvCxnSpPr>
            <a:stCxn id="205" idx="3"/>
          </p:cNvCxnSpPr>
          <p:nvPr/>
        </p:nvCxnSpPr>
        <p:spPr>
          <a:xfrm>
            <a:off x="3830449" y="2180038"/>
            <a:ext cx="459600" cy="3000"/>
          </a:xfrm>
          <a:prstGeom prst="straightConnector1">
            <a:avLst/>
          </a:prstGeom>
          <a:noFill/>
          <a:ln w="28575" cap="flat" cmpd="sng">
            <a:solidFill>
              <a:srgbClr val="122E34"/>
            </a:solidFill>
            <a:prstDash val="solid"/>
            <a:round/>
            <a:headEnd type="none" w="med" len="med"/>
            <a:tailEnd type="triangle" w="med" len="med"/>
          </a:ln>
        </p:spPr>
      </p:cxnSp>
      <p:cxnSp>
        <p:nvCxnSpPr>
          <p:cNvPr id="208" name="Google Shape;208;p21"/>
          <p:cNvCxnSpPr/>
          <p:nvPr/>
        </p:nvCxnSpPr>
        <p:spPr>
          <a:xfrm>
            <a:off x="3768913" y="3273325"/>
            <a:ext cx="459600" cy="3000"/>
          </a:xfrm>
          <a:prstGeom prst="straightConnector1">
            <a:avLst/>
          </a:prstGeom>
          <a:noFill/>
          <a:ln w="28575" cap="flat" cmpd="sng">
            <a:solidFill>
              <a:srgbClr val="122E34"/>
            </a:solidFill>
            <a:prstDash val="solid"/>
            <a:round/>
            <a:headEnd type="none" w="med" len="med"/>
            <a:tailEnd type="triangle" w="med" len="med"/>
          </a:ln>
        </p:spPr>
      </p:cxnSp>
      <p:cxnSp>
        <p:nvCxnSpPr>
          <p:cNvPr id="209" name="Google Shape;209;p21"/>
          <p:cNvCxnSpPr/>
          <p:nvPr/>
        </p:nvCxnSpPr>
        <p:spPr>
          <a:xfrm>
            <a:off x="3737038" y="4410763"/>
            <a:ext cx="459600" cy="3000"/>
          </a:xfrm>
          <a:prstGeom prst="straightConnector1">
            <a:avLst/>
          </a:prstGeom>
          <a:noFill/>
          <a:ln w="28575" cap="flat" cmpd="sng">
            <a:solidFill>
              <a:srgbClr val="122E34"/>
            </a:solidFill>
            <a:prstDash val="solid"/>
            <a:round/>
            <a:headEnd type="none" w="med" len="med"/>
            <a:tailEnd type="triangle" w="med" len="med"/>
          </a:ln>
        </p:spPr>
      </p:cxnSp>
      <p:cxnSp>
        <p:nvCxnSpPr>
          <p:cNvPr id="210" name="Google Shape;210;p21"/>
          <p:cNvCxnSpPr/>
          <p:nvPr/>
        </p:nvCxnSpPr>
        <p:spPr>
          <a:xfrm>
            <a:off x="3737038" y="5515100"/>
            <a:ext cx="459600" cy="3000"/>
          </a:xfrm>
          <a:prstGeom prst="straightConnector1">
            <a:avLst/>
          </a:prstGeom>
          <a:noFill/>
          <a:ln w="28575" cap="flat" cmpd="sng">
            <a:solidFill>
              <a:srgbClr val="122E34"/>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2"/>
          <p:cNvSpPr txBox="1">
            <a:spLocks noGrp="1"/>
          </p:cNvSpPr>
          <p:nvPr>
            <p:ph type="title"/>
          </p:nvPr>
        </p:nvSpPr>
        <p:spPr>
          <a:xfrm>
            <a:off x="457200" y="152400"/>
            <a:ext cx="8229600" cy="990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Hardware Overview</a:t>
            </a:r>
            <a:endParaRPr/>
          </a:p>
        </p:txBody>
      </p:sp>
      <p:sp>
        <p:nvSpPr>
          <p:cNvPr id="217" name="Google Shape;217;p22"/>
          <p:cNvSpPr txBox="1">
            <a:spLocks noGrp="1"/>
          </p:cNvSpPr>
          <p:nvPr>
            <p:ph type="body" idx="2"/>
          </p:nvPr>
        </p:nvSpPr>
        <p:spPr>
          <a:xfrm>
            <a:off x="4589225" y="1098450"/>
            <a:ext cx="4197000" cy="5160000"/>
          </a:xfrm>
          <a:prstGeom prst="rect">
            <a:avLst/>
          </a:prstGeom>
        </p:spPr>
        <p:txBody>
          <a:bodyPr spcFirstLastPara="1" wrap="square" lIns="91425" tIns="45700" rIns="91425" bIns="45700" anchor="t" anchorCtr="0">
            <a:noAutofit/>
          </a:bodyPr>
          <a:lstStyle/>
          <a:p>
            <a:pPr marL="457200" marR="0" lvl="0" indent="-317500" algn="l" rtl="0">
              <a:lnSpc>
                <a:spcPct val="100000"/>
              </a:lnSpc>
              <a:spcBef>
                <a:spcPts val="600"/>
              </a:spcBef>
              <a:spcAft>
                <a:spcPts val="0"/>
              </a:spcAft>
              <a:buClr>
                <a:srgbClr val="000000"/>
              </a:buClr>
              <a:buSzPts val="1400"/>
              <a:buChar char="❏"/>
            </a:pPr>
            <a:r>
              <a:rPr lang="en-US"/>
              <a:t>Raspberry Pi 3 Model B +</a:t>
            </a:r>
            <a:endParaRPr/>
          </a:p>
          <a:p>
            <a:pPr marL="457200" marR="0" lvl="0" indent="-317500" algn="l" rtl="0">
              <a:lnSpc>
                <a:spcPct val="100000"/>
              </a:lnSpc>
              <a:spcBef>
                <a:spcPts val="0"/>
              </a:spcBef>
              <a:spcAft>
                <a:spcPts val="0"/>
              </a:spcAft>
              <a:buClr>
                <a:srgbClr val="000000"/>
              </a:buClr>
              <a:buSzPts val="1400"/>
              <a:buChar char="❏"/>
            </a:pPr>
            <a:r>
              <a:rPr lang="en-US"/>
              <a:t>Emlid Navio2 HAT for Pi</a:t>
            </a:r>
            <a:endParaRPr/>
          </a:p>
          <a:p>
            <a:pPr marL="457200" marR="0" lvl="0" indent="-317500" algn="l" rtl="0">
              <a:lnSpc>
                <a:spcPct val="100000"/>
              </a:lnSpc>
              <a:spcBef>
                <a:spcPts val="0"/>
              </a:spcBef>
              <a:spcAft>
                <a:spcPts val="0"/>
              </a:spcAft>
              <a:buClr>
                <a:srgbClr val="000000"/>
              </a:buClr>
              <a:buSzPts val="1400"/>
              <a:buChar char="❏"/>
            </a:pPr>
            <a:r>
              <a:rPr lang="en-US"/>
              <a:t>ESCs (Electronic Speed Control)</a:t>
            </a:r>
            <a:endParaRPr/>
          </a:p>
          <a:p>
            <a:pPr marL="457200" marR="0" lvl="0" indent="-317500" algn="l" rtl="0">
              <a:lnSpc>
                <a:spcPct val="100000"/>
              </a:lnSpc>
              <a:spcBef>
                <a:spcPts val="0"/>
              </a:spcBef>
              <a:spcAft>
                <a:spcPts val="0"/>
              </a:spcAft>
              <a:buClr>
                <a:srgbClr val="000000"/>
              </a:buClr>
              <a:buSzPts val="1400"/>
              <a:buChar char="❏"/>
            </a:pPr>
            <a:r>
              <a:rPr lang="en-US"/>
              <a:t>935KV motors</a:t>
            </a:r>
            <a:endParaRPr/>
          </a:p>
          <a:p>
            <a:pPr marL="457200" marR="0" lvl="0" indent="-317500" algn="l" rtl="0">
              <a:lnSpc>
                <a:spcPct val="100000"/>
              </a:lnSpc>
              <a:spcBef>
                <a:spcPts val="0"/>
              </a:spcBef>
              <a:spcAft>
                <a:spcPts val="0"/>
              </a:spcAft>
              <a:buClr>
                <a:srgbClr val="000000"/>
              </a:buClr>
              <a:buSzPts val="1400"/>
              <a:buChar char="❏"/>
            </a:pPr>
            <a:r>
              <a:rPr lang="en-US"/>
              <a:t>GPS/GLONASS receiver</a:t>
            </a:r>
            <a:endParaRPr/>
          </a:p>
          <a:p>
            <a:pPr marL="457200" marR="0" lvl="0" indent="-317500" algn="l" rtl="0">
              <a:lnSpc>
                <a:spcPct val="100000"/>
              </a:lnSpc>
              <a:spcBef>
                <a:spcPts val="0"/>
              </a:spcBef>
              <a:spcAft>
                <a:spcPts val="0"/>
              </a:spcAft>
              <a:buClr>
                <a:srgbClr val="000000"/>
              </a:buClr>
              <a:buSzPts val="1400"/>
              <a:buChar char="❏"/>
            </a:pPr>
            <a:r>
              <a:rPr lang="en-US"/>
              <a:t>3000 mAh 3S LiPo battery</a:t>
            </a:r>
            <a:endParaRPr/>
          </a:p>
          <a:p>
            <a:pPr marL="457200" marR="0" lvl="0" indent="-317500" algn="l" rtl="0">
              <a:lnSpc>
                <a:spcPct val="100000"/>
              </a:lnSpc>
              <a:spcBef>
                <a:spcPts val="0"/>
              </a:spcBef>
              <a:spcAft>
                <a:spcPts val="0"/>
              </a:spcAft>
              <a:buClr>
                <a:srgbClr val="000000"/>
              </a:buClr>
              <a:buSzPts val="1400"/>
              <a:buChar char="❏"/>
            </a:pPr>
            <a:r>
              <a:rPr lang="en-US"/>
              <a:t>915 MHz Ground-to-Air Telemetry communication</a:t>
            </a:r>
            <a:endParaRPr/>
          </a:p>
          <a:p>
            <a:pPr marL="457200" marR="0" lvl="0" indent="-317500" algn="l" rtl="0">
              <a:lnSpc>
                <a:spcPct val="100000"/>
              </a:lnSpc>
              <a:spcBef>
                <a:spcPts val="0"/>
              </a:spcBef>
              <a:spcAft>
                <a:spcPts val="0"/>
              </a:spcAft>
              <a:buClr>
                <a:srgbClr val="000000"/>
              </a:buClr>
              <a:buSzPts val="1400"/>
              <a:buChar char="❏"/>
            </a:pPr>
            <a:r>
              <a:rPr lang="en-US"/>
              <a:t>Features of Navio2:</a:t>
            </a:r>
            <a:endParaRPr/>
          </a:p>
          <a:p>
            <a:pPr marL="914400" marR="0" lvl="1" indent="-304800" algn="l" rtl="0">
              <a:lnSpc>
                <a:spcPct val="100000"/>
              </a:lnSpc>
              <a:spcBef>
                <a:spcPts val="0"/>
              </a:spcBef>
              <a:spcAft>
                <a:spcPts val="0"/>
              </a:spcAft>
              <a:buClr>
                <a:srgbClr val="000000"/>
              </a:buClr>
              <a:buSzPts val="1200"/>
              <a:buChar char="➢"/>
            </a:pPr>
            <a:r>
              <a:rPr lang="en-US"/>
              <a:t>Dual IMU</a:t>
            </a:r>
            <a:endParaRPr/>
          </a:p>
          <a:p>
            <a:pPr marL="914400" marR="0" lvl="1" indent="-304800" algn="l" rtl="0">
              <a:lnSpc>
                <a:spcPct val="100000"/>
              </a:lnSpc>
              <a:spcBef>
                <a:spcPts val="0"/>
              </a:spcBef>
              <a:spcAft>
                <a:spcPts val="0"/>
              </a:spcAft>
              <a:buClr>
                <a:srgbClr val="000000"/>
              </a:buClr>
              <a:buSzPts val="1200"/>
              <a:buChar char="➢"/>
            </a:pPr>
            <a:r>
              <a:rPr lang="en-US"/>
              <a:t>Triple redundant power supply</a:t>
            </a:r>
            <a:endParaRPr/>
          </a:p>
          <a:p>
            <a:pPr marL="914400" marR="0" lvl="1" indent="-304800" algn="l" rtl="0">
              <a:lnSpc>
                <a:spcPct val="100000"/>
              </a:lnSpc>
              <a:spcBef>
                <a:spcPts val="0"/>
              </a:spcBef>
              <a:spcAft>
                <a:spcPts val="0"/>
              </a:spcAft>
              <a:buClr>
                <a:srgbClr val="000000"/>
              </a:buClr>
              <a:buSzPts val="1200"/>
              <a:buChar char="➢"/>
            </a:pPr>
            <a:r>
              <a:rPr lang="en-US"/>
              <a:t>High resolution barometer</a:t>
            </a:r>
            <a:endParaRPr/>
          </a:p>
        </p:txBody>
      </p:sp>
      <p:sp>
        <p:nvSpPr>
          <p:cNvPr id="218" name="Google Shape;218;p22"/>
          <p:cNvSpPr txBox="1">
            <a:spLocks noGrp="1"/>
          </p:cNvSpPr>
          <p:nvPr>
            <p:ph type="sldNum" idx="12"/>
          </p:nvPr>
        </p:nvSpPr>
        <p:spPr>
          <a:xfrm>
            <a:off x="8153400" y="777240"/>
            <a:ext cx="682800" cy="365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219" name="Google Shape;219;p22"/>
          <p:cNvSpPr txBox="1">
            <a:spLocks noGrp="1"/>
          </p:cNvSpPr>
          <p:nvPr>
            <p:ph type="body" idx="3"/>
          </p:nvPr>
        </p:nvSpPr>
        <p:spPr>
          <a:xfrm>
            <a:off x="4191000" y="6356350"/>
            <a:ext cx="1676400" cy="365700"/>
          </a:xfrm>
          <a:prstGeom prst="rect">
            <a:avLst/>
          </a:prstGeom>
        </p:spPr>
        <p:txBody>
          <a:bodyPr spcFirstLastPara="1" wrap="square" lIns="91425" tIns="45700" rIns="91425" bIns="45700" anchor="ctr" anchorCtr="0">
            <a:noAutofit/>
          </a:bodyPr>
          <a:lstStyle/>
          <a:p>
            <a:pPr marL="0" lvl="0" indent="0" algn="l" rtl="0">
              <a:spcBef>
                <a:spcPts val="600"/>
              </a:spcBef>
              <a:spcAft>
                <a:spcPts val="0"/>
              </a:spcAft>
              <a:buNone/>
            </a:pPr>
            <a:endParaRPr/>
          </a:p>
        </p:txBody>
      </p:sp>
      <p:pic>
        <p:nvPicPr>
          <p:cNvPr id="220" name="Google Shape;220;p22"/>
          <p:cNvPicPr preferRelativeResize="0"/>
          <p:nvPr/>
        </p:nvPicPr>
        <p:blipFill>
          <a:blip r:embed="rId3">
            <a:alphaModFix/>
          </a:blip>
          <a:stretch>
            <a:fillRect/>
          </a:stretch>
        </p:blipFill>
        <p:spPr>
          <a:xfrm>
            <a:off x="561676" y="1371606"/>
            <a:ext cx="1676400" cy="2196750"/>
          </a:xfrm>
          <a:prstGeom prst="rect">
            <a:avLst/>
          </a:prstGeom>
          <a:noFill/>
          <a:ln>
            <a:noFill/>
          </a:ln>
        </p:spPr>
      </p:pic>
      <p:pic>
        <p:nvPicPr>
          <p:cNvPr id="221" name="Google Shape;221;p22"/>
          <p:cNvPicPr preferRelativeResize="0"/>
          <p:nvPr/>
        </p:nvPicPr>
        <p:blipFill>
          <a:blip r:embed="rId4">
            <a:alphaModFix/>
          </a:blip>
          <a:stretch>
            <a:fillRect/>
          </a:stretch>
        </p:blipFill>
        <p:spPr>
          <a:xfrm>
            <a:off x="984569" y="3717225"/>
            <a:ext cx="3130284" cy="2347728"/>
          </a:xfrm>
          <a:prstGeom prst="rect">
            <a:avLst/>
          </a:prstGeom>
          <a:noFill/>
          <a:ln>
            <a:noFill/>
          </a:ln>
        </p:spPr>
      </p:pic>
      <p:pic>
        <p:nvPicPr>
          <p:cNvPr id="222" name="Google Shape;222;p22"/>
          <p:cNvPicPr preferRelativeResize="0"/>
          <p:nvPr/>
        </p:nvPicPr>
        <p:blipFill>
          <a:blip r:embed="rId5">
            <a:alphaModFix/>
          </a:blip>
          <a:stretch>
            <a:fillRect/>
          </a:stretch>
        </p:blipFill>
        <p:spPr>
          <a:xfrm>
            <a:off x="2676088" y="1403688"/>
            <a:ext cx="1475125" cy="2052849"/>
          </a:xfrm>
          <a:prstGeom prst="rect">
            <a:avLst/>
          </a:prstGeom>
          <a:noFill/>
          <a:ln>
            <a:noFill/>
          </a:ln>
        </p:spPr>
      </p:pic>
    </p:spTree>
  </p:cSld>
  <p:clrMapOvr>
    <a:masterClrMapping/>
  </p:clrMapOvr>
</p:sld>
</file>

<file path=ppt/theme/theme1.xml><?xml version="1.0" encoding="utf-8"?>
<a:theme xmlns:a="http://schemas.openxmlformats.org/drawingml/2006/main" name="Origin">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FB5C5C43C8E84ABE433E05E59A4B5B" ma:contentTypeVersion="16" ma:contentTypeDescription="Create a new document." ma:contentTypeScope="" ma:versionID="6b8a0fa360fb8d3f571bc110c37013b7">
  <xsd:schema xmlns:xsd="http://www.w3.org/2001/XMLSchema" xmlns:xs="http://www.w3.org/2001/XMLSchema" xmlns:p="http://schemas.microsoft.com/office/2006/metadata/properties" xmlns:ns2="f01fee57-14a4-4fb3-a7a7-17af854556b0" xmlns:ns3="703aaed8-5f35-4ebd-8684-7d64e521d80b" targetNamespace="http://schemas.microsoft.com/office/2006/metadata/properties" ma:root="true" ma:fieldsID="5b022065d69465c928b5cf201fd4a313" ns2:_="" ns3:_="">
    <xsd:import namespace="f01fee57-14a4-4fb3-a7a7-17af854556b0"/>
    <xsd:import namespace="703aaed8-5f35-4ebd-8684-7d64e521d8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fee57-14a4-4fb3-a7a7-17af854556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03aaed8-5f35-4ebd-8684-7d64e521d80b"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d8e6f15-7c59-437e-bc44-2b236e666d5f}" ma:internalName="TaxCatchAll" ma:showField="CatchAllData" ma:web="703aaed8-5f35-4ebd-8684-7d64e521d8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03aaed8-5f35-4ebd-8684-7d64e521d80b" xsi:nil="true"/>
    <lcf76f155ced4ddcb4097134ff3c332f xmlns="f01fee57-14a4-4fb3-a7a7-17af854556b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EC5F608-21B6-4BB5-BF90-04325A6F6328}">
  <ds:schemaRefs>
    <ds:schemaRef ds:uri="http://schemas.microsoft.com/sharepoint/v3/contenttype/forms"/>
  </ds:schemaRefs>
</ds:datastoreItem>
</file>

<file path=customXml/itemProps2.xml><?xml version="1.0" encoding="utf-8"?>
<ds:datastoreItem xmlns:ds="http://schemas.openxmlformats.org/officeDocument/2006/customXml" ds:itemID="{8A55C2D0-F670-4ED8-86DA-FF544A052B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1fee57-14a4-4fb3-a7a7-17af854556b0"/>
    <ds:schemaRef ds:uri="703aaed8-5f35-4ebd-8684-7d64e521d8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F758FF-0A4F-445C-A836-81C8429E777E}"/>
</file>

<file path=docProps/app.xml><?xml version="1.0" encoding="utf-8"?>
<Properties xmlns="http://schemas.openxmlformats.org/officeDocument/2006/extended-properties" xmlns:vt="http://schemas.openxmlformats.org/officeDocument/2006/docPropsVTypes">
  <TotalTime>121</TotalTime>
  <Words>1799</Words>
  <Application>Microsoft Macintosh PowerPoint</Application>
  <PresentationFormat>On-screen Show (4:3)</PresentationFormat>
  <Paragraphs>312</Paragraphs>
  <Slides>25</Slides>
  <Notes>24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Noto Sans Symbols</vt:lpstr>
      <vt:lpstr>Wingdings</vt:lpstr>
      <vt:lpstr>Origin</vt:lpstr>
      <vt:lpstr>Vortex-Drone Introduction and Tutorial</vt:lpstr>
      <vt:lpstr>Motivation</vt:lpstr>
      <vt:lpstr>Applications of Drone Technology</vt:lpstr>
      <vt:lpstr>Current Drone Technologies</vt:lpstr>
      <vt:lpstr>Current Technological Shortcomings</vt:lpstr>
      <vt:lpstr>Design Choices</vt:lpstr>
      <vt:lpstr>Build Process</vt:lpstr>
      <vt:lpstr>Architecture of Drone Flight Stack</vt:lpstr>
      <vt:lpstr>Hardware Overview</vt:lpstr>
      <vt:lpstr>Navio2 HAT Setup</vt:lpstr>
      <vt:lpstr>Flight Controller - GCS</vt:lpstr>
      <vt:lpstr>Flight Controller - Autopilot</vt:lpstr>
      <vt:lpstr>Flight Controller – Comms</vt:lpstr>
      <vt:lpstr>Drone Operating System</vt:lpstr>
      <vt:lpstr>General UAV Task Outline</vt:lpstr>
      <vt:lpstr>Flight Testing Methods</vt:lpstr>
      <vt:lpstr>ArduPilot codebase</vt:lpstr>
      <vt:lpstr>ArduCopter</vt:lpstr>
      <vt:lpstr>SITL Simulation Steps</vt:lpstr>
      <vt:lpstr>SITL Simulation Demo</vt:lpstr>
      <vt:lpstr>Vortex + Drone (1)</vt:lpstr>
      <vt:lpstr>Vortex + Drone (2)</vt:lpstr>
      <vt:lpstr>Thank You</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General-Purpose Cognitive Drone</dc:title>
  <dc:creator>Sam J</dc:creator>
  <cp:lastModifiedBy>Sam J</cp:lastModifiedBy>
  <cp:revision>21</cp:revision>
  <dcterms:modified xsi:type="dcterms:W3CDTF">2022-09-29T21:37:09Z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0x010100AAFB5C5C43C8E84ABE433E05E59A4B5B</vt:lpwstr>
  </property>
</Properties>
</file>